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843" r:id="rId2"/>
  </p:sldMasterIdLst>
  <p:notesMasterIdLst>
    <p:notesMasterId r:id="rId19"/>
  </p:notesMasterIdLst>
  <p:sldIdLst>
    <p:sldId id="256" r:id="rId3"/>
    <p:sldId id="300" r:id="rId4"/>
    <p:sldId id="258" r:id="rId5"/>
    <p:sldId id="301" r:id="rId6"/>
    <p:sldId id="312" r:id="rId7"/>
    <p:sldId id="304" r:id="rId8"/>
    <p:sldId id="305" r:id="rId9"/>
    <p:sldId id="302" r:id="rId10"/>
    <p:sldId id="303" r:id="rId11"/>
    <p:sldId id="313" r:id="rId12"/>
    <p:sldId id="314" r:id="rId13"/>
    <p:sldId id="315" r:id="rId14"/>
    <p:sldId id="316" r:id="rId15"/>
    <p:sldId id="317" r:id="rId16"/>
    <p:sldId id="310" r:id="rId17"/>
    <p:sldId id="311"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Poppins" panose="020B0604020202020204" charset="0"/>
      <p:regular r:id="rId24"/>
      <p:bold r:id="rId25"/>
      <p:italic r:id="rId26"/>
      <p:boldItalic r:id="rId27"/>
    </p:embeddedFont>
    <p:embeddedFont>
      <p:font typeface="Avenir Next LT Pro" panose="020B0604020202020204" charset="0"/>
      <p:regular r:id="rId28"/>
      <p:bold r:id="rId29"/>
      <p:italic r:id="rId30"/>
      <p:boldItalic r:id="rId31"/>
    </p:embeddedFont>
    <p:embeddedFont>
      <p:font typeface="Poppins Black" panose="020B0604020202020204" charset="0"/>
      <p:bold r:id="rId32"/>
      <p:boldItalic r:id="rId33"/>
    </p:embeddedFont>
    <p:embeddedFont>
      <p:font typeface="Amasis MT Pro Medium" panose="020B0604020202020204" charset="0"/>
      <p:regular r:id="rId34"/>
      <p: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107E5-55E3-74C2-1D7F-FD58EA76E8C4}" v="168" dt="2021-08-19T06:01:33.632"/>
    <p1510:client id="{271AEA79-2350-6E61-B552-B4A9DEC9F926}" v="4" dt="2021-08-20T03:29:04.552"/>
    <p1510:client id="{2CE1A760-190A-2B3D-B4A7-390EFF49F24F}" v="12" dt="2021-08-20T05:37:48.606"/>
    <p1510:client id="{32C2695D-1D79-28C8-89EA-B44F9F9AA538}" v="33" dt="2021-08-18T17:19:22.562"/>
    <p1510:client id="{9920E52D-2060-B6FC-E077-725BB405AD20}" v="5" dt="2021-08-19T05:04:51.833"/>
    <p1510:client id="{B8780236-7454-59D9-EE23-205A319EFDB6}" v="5" dt="2021-08-19T04:47:19.842"/>
    <p1510:client id="{BFBE9E97-A27C-4824-1E35-0629E9DE141C}" v="453" dt="2021-08-18T08:29:18.390"/>
    <p1510:client id="{C9163BA3-54CD-3F7A-3323-1D27606883D6}" v="21" dt="2021-08-19T06:40:12.399"/>
    <p1510:client id="{D8D06651-63B5-4617-C513-5D7A3F25468E}" v="139" dt="2021-08-19T05:42:25.385"/>
    <p1510:client id="{E0BFC2B4-C5F6-4A85-435B-425840DCA8BF}" v="2" dt="2021-08-19T04:42:48.878"/>
    <p1510:client id="{F9884431-EB1E-E060-21B0-F88C09819E78}" v="19" dt="2021-08-20T05:46:41.360"/>
    <p1510:client id="{FA1B00DB-A669-8A6F-9C9C-0A5E905BA4F1}" v="217" dt="2021-08-18T17:00:43.403"/>
  </p1510:revLst>
</p1510:revInfo>
</file>

<file path=ppt/tableStyles.xml><?xml version="1.0" encoding="utf-8"?>
<a:tblStyleLst xmlns:a="http://schemas.openxmlformats.org/drawingml/2006/main" def="{C33F418E-5C15-43C7-8FAE-ABDD9D0F258A}">
  <a:tblStyle styleId="{C33F418E-5C15-43C7-8FAE-ABDD9D0F25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98" y="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0a830fad574b27a49f83cfbe9a74dded01f94562df6519abcdd4ded932fc2f85::" providerId="AD" clId="Web-{E0BFC2B4-C5F6-4A85-435B-425840DCA8BF}"/>
    <pc:docChg chg="sldOrd">
      <pc:chgData name="Guest User" userId="S::urn:spo:anon#0a830fad574b27a49f83cfbe9a74dded01f94562df6519abcdd4ded932fc2f85::" providerId="AD" clId="Web-{E0BFC2B4-C5F6-4A85-435B-425840DCA8BF}" dt="2021-08-19T04:42:48.878" v="1"/>
      <pc:docMkLst>
        <pc:docMk/>
      </pc:docMkLst>
      <pc:sldChg chg="ord">
        <pc:chgData name="Guest User" userId="S::urn:spo:anon#0a830fad574b27a49f83cfbe9a74dded01f94562df6519abcdd4ded932fc2f85::" providerId="AD" clId="Web-{E0BFC2B4-C5F6-4A85-435B-425840DCA8BF}" dt="2021-08-19T04:42:45.066" v="0"/>
        <pc:sldMkLst>
          <pc:docMk/>
          <pc:sldMk cId="4058934082" sldId="302"/>
        </pc:sldMkLst>
      </pc:sldChg>
      <pc:sldChg chg="ord">
        <pc:chgData name="Guest User" userId="S::urn:spo:anon#0a830fad574b27a49f83cfbe9a74dded01f94562df6519abcdd4ded932fc2f85::" providerId="AD" clId="Web-{E0BFC2B4-C5F6-4A85-435B-425840DCA8BF}" dt="2021-08-19T04:42:48.878" v="1"/>
        <pc:sldMkLst>
          <pc:docMk/>
          <pc:sldMk cId="2734439152" sldId="303"/>
        </pc:sldMkLst>
      </pc:sldChg>
    </pc:docChg>
  </pc:docChgLst>
  <pc:docChgLst>
    <pc:chgData name="Karnati Sai Prashanth - [CB.EN.U4AIE20027]" userId="S::cb.en.u4aie20027@cb.students.amrita.edu::3065d3aa-c072-42be-8627-e1696546eb47" providerId="AD" clId="Web-{9920E52D-2060-B6FC-E077-725BB405AD20}"/>
    <pc:docChg chg="modSld">
      <pc:chgData name="Karnati Sai Prashanth - [CB.EN.U4AIE20027]" userId="S::cb.en.u4aie20027@cb.students.amrita.edu::3065d3aa-c072-42be-8627-e1696546eb47" providerId="AD" clId="Web-{9920E52D-2060-B6FC-E077-725BB405AD20}" dt="2021-08-19T05:03:41.784" v="2" actId="20577"/>
      <pc:docMkLst>
        <pc:docMk/>
      </pc:docMkLst>
      <pc:sldChg chg="modSp">
        <pc:chgData name="Karnati Sai Prashanth - [CB.EN.U4AIE20027]" userId="S::cb.en.u4aie20027@cb.students.amrita.edu::3065d3aa-c072-42be-8627-e1696546eb47" providerId="AD" clId="Web-{9920E52D-2060-B6FC-E077-725BB405AD20}" dt="2021-08-19T05:03:41.784" v="2" actId="20577"/>
        <pc:sldMkLst>
          <pc:docMk/>
          <pc:sldMk cId="2260041157" sldId="312"/>
        </pc:sldMkLst>
        <pc:spChg chg="mod">
          <ac:chgData name="Karnati Sai Prashanth - [CB.EN.U4AIE20027]" userId="S::cb.en.u4aie20027@cb.students.amrita.edu::3065d3aa-c072-42be-8627-e1696546eb47" providerId="AD" clId="Web-{9920E52D-2060-B6FC-E077-725BB405AD20}" dt="2021-08-19T05:03:41.784" v="2" actId="20577"/>
          <ac:spMkLst>
            <pc:docMk/>
            <pc:sldMk cId="2260041157" sldId="312"/>
            <ac:spMk id="3" creationId="{F4732C37-EABF-4E27-BEAD-239B7331E565}"/>
          </ac:spMkLst>
        </pc:spChg>
      </pc:sldChg>
    </pc:docChg>
  </pc:docChgLst>
  <pc:docChgLst>
    <pc:chgData name="Karnati Sai Prashanth - [CB.EN.U4AIE20027]" userId="S::cb.en.u4aie20027@cb.students.amrita.edu::3065d3aa-c072-42be-8627-e1696546eb47" providerId="AD" clId="Web-{D8D06651-63B5-4617-C513-5D7A3F25468E}"/>
    <pc:docChg chg="delSld modSld sldOrd">
      <pc:chgData name="Karnati Sai Prashanth - [CB.EN.U4AIE20027]" userId="S::cb.en.u4aie20027@cb.students.amrita.edu::3065d3aa-c072-42be-8627-e1696546eb47" providerId="AD" clId="Web-{D8D06651-63B5-4617-C513-5D7A3F25468E}" dt="2021-08-19T05:42:25.385" v="135" actId="1076"/>
      <pc:docMkLst>
        <pc:docMk/>
      </pc:docMkLst>
      <pc:sldChg chg="modSp">
        <pc:chgData name="Karnati Sai Prashanth - [CB.EN.U4AIE20027]" userId="S::cb.en.u4aie20027@cb.students.amrita.edu::3065d3aa-c072-42be-8627-e1696546eb47" providerId="AD" clId="Web-{D8D06651-63B5-4617-C513-5D7A3F25468E}" dt="2021-08-19T05:41:33.821" v="129" actId="20577"/>
        <pc:sldMkLst>
          <pc:docMk/>
          <pc:sldMk cId="0" sldId="256"/>
        </pc:sldMkLst>
        <pc:spChg chg="mod">
          <ac:chgData name="Karnati Sai Prashanth - [CB.EN.U4AIE20027]" userId="S::cb.en.u4aie20027@cb.students.amrita.edu::3065d3aa-c072-42be-8627-e1696546eb47" providerId="AD" clId="Web-{D8D06651-63B5-4617-C513-5D7A3F25468E}" dt="2021-08-19T05:41:20.289" v="67"/>
          <ac:spMkLst>
            <pc:docMk/>
            <pc:sldMk cId="0" sldId="256"/>
            <ac:spMk id="165" creationId="{00000000-0000-0000-0000-000000000000}"/>
          </ac:spMkLst>
        </pc:spChg>
        <pc:spChg chg="mod">
          <ac:chgData name="Karnati Sai Prashanth - [CB.EN.U4AIE20027]" userId="S::cb.en.u4aie20027@cb.students.amrita.edu::3065d3aa-c072-42be-8627-e1696546eb47" providerId="AD" clId="Web-{D8D06651-63B5-4617-C513-5D7A3F25468E}" dt="2021-08-19T05:41:20.305" v="68"/>
          <ac:spMkLst>
            <pc:docMk/>
            <pc:sldMk cId="0" sldId="256"/>
            <ac:spMk id="166" creationId="{00000000-0000-0000-0000-000000000000}"/>
          </ac:spMkLst>
        </pc:spChg>
        <pc:spChg chg="mod">
          <ac:chgData name="Karnati Sai Prashanth - [CB.EN.U4AIE20027]" userId="S::cb.en.u4aie20027@cb.students.amrita.edu::3065d3aa-c072-42be-8627-e1696546eb47" providerId="AD" clId="Web-{D8D06651-63B5-4617-C513-5D7A3F25468E}" dt="2021-08-19T05:41:20.305" v="69"/>
          <ac:spMkLst>
            <pc:docMk/>
            <pc:sldMk cId="0" sldId="256"/>
            <ac:spMk id="167" creationId="{00000000-0000-0000-0000-000000000000}"/>
          </ac:spMkLst>
        </pc:spChg>
        <pc:spChg chg="mod">
          <ac:chgData name="Karnati Sai Prashanth - [CB.EN.U4AIE20027]" userId="S::cb.en.u4aie20027@cb.students.amrita.edu::3065d3aa-c072-42be-8627-e1696546eb47" providerId="AD" clId="Web-{D8D06651-63B5-4617-C513-5D7A3F25468E}" dt="2021-08-19T05:41:20.445" v="70"/>
          <ac:spMkLst>
            <pc:docMk/>
            <pc:sldMk cId="0" sldId="256"/>
            <ac:spMk id="169" creationId="{00000000-0000-0000-0000-000000000000}"/>
          </ac:spMkLst>
        </pc:spChg>
        <pc:spChg chg="mod">
          <ac:chgData name="Karnati Sai Prashanth - [CB.EN.U4AIE20027]" userId="S::cb.en.u4aie20027@cb.students.amrita.edu::3065d3aa-c072-42be-8627-e1696546eb47" providerId="AD" clId="Web-{D8D06651-63B5-4617-C513-5D7A3F25468E}" dt="2021-08-19T05:41:20.554" v="71"/>
          <ac:spMkLst>
            <pc:docMk/>
            <pc:sldMk cId="0" sldId="256"/>
            <ac:spMk id="170" creationId="{00000000-0000-0000-0000-000000000000}"/>
          </ac:spMkLst>
        </pc:spChg>
        <pc:spChg chg="mod">
          <ac:chgData name="Karnati Sai Prashanth - [CB.EN.U4AIE20027]" userId="S::cb.en.u4aie20027@cb.students.amrita.edu::3065d3aa-c072-42be-8627-e1696546eb47" providerId="AD" clId="Web-{D8D06651-63B5-4617-C513-5D7A3F25468E}" dt="2021-08-19T05:41:20.695" v="72"/>
          <ac:spMkLst>
            <pc:docMk/>
            <pc:sldMk cId="0" sldId="256"/>
            <ac:spMk id="171" creationId="{00000000-0000-0000-0000-000000000000}"/>
          </ac:spMkLst>
        </pc:spChg>
        <pc:spChg chg="mod">
          <ac:chgData name="Karnati Sai Prashanth - [CB.EN.U4AIE20027]" userId="S::cb.en.u4aie20027@cb.students.amrita.edu::3065d3aa-c072-42be-8627-e1696546eb47" providerId="AD" clId="Web-{D8D06651-63B5-4617-C513-5D7A3F25468E}" dt="2021-08-19T05:41:20.804" v="73"/>
          <ac:spMkLst>
            <pc:docMk/>
            <pc:sldMk cId="0" sldId="256"/>
            <ac:spMk id="172" creationId="{00000000-0000-0000-0000-000000000000}"/>
          </ac:spMkLst>
        </pc:spChg>
        <pc:spChg chg="mod">
          <ac:chgData name="Karnati Sai Prashanth - [CB.EN.U4AIE20027]" userId="S::cb.en.u4aie20027@cb.students.amrita.edu::3065d3aa-c072-42be-8627-e1696546eb47" providerId="AD" clId="Web-{D8D06651-63B5-4617-C513-5D7A3F25468E}" dt="2021-08-19T05:41:20.929" v="74"/>
          <ac:spMkLst>
            <pc:docMk/>
            <pc:sldMk cId="0" sldId="256"/>
            <ac:spMk id="173" creationId="{00000000-0000-0000-0000-000000000000}"/>
          </ac:spMkLst>
        </pc:spChg>
        <pc:spChg chg="mod">
          <ac:chgData name="Karnati Sai Prashanth - [CB.EN.U4AIE20027]" userId="S::cb.en.u4aie20027@cb.students.amrita.edu::3065d3aa-c072-42be-8627-e1696546eb47" providerId="AD" clId="Web-{D8D06651-63B5-4617-C513-5D7A3F25468E}" dt="2021-08-19T05:41:21.054" v="75"/>
          <ac:spMkLst>
            <pc:docMk/>
            <pc:sldMk cId="0" sldId="256"/>
            <ac:spMk id="174" creationId="{00000000-0000-0000-0000-000000000000}"/>
          </ac:spMkLst>
        </pc:spChg>
        <pc:spChg chg="mod">
          <ac:chgData name="Karnati Sai Prashanth - [CB.EN.U4AIE20027]" userId="S::cb.en.u4aie20027@cb.students.amrita.edu::3065d3aa-c072-42be-8627-e1696546eb47" providerId="AD" clId="Web-{D8D06651-63B5-4617-C513-5D7A3F25468E}" dt="2021-08-19T05:41:21.195" v="76"/>
          <ac:spMkLst>
            <pc:docMk/>
            <pc:sldMk cId="0" sldId="256"/>
            <ac:spMk id="175" creationId="{00000000-0000-0000-0000-000000000000}"/>
          </ac:spMkLst>
        </pc:spChg>
        <pc:spChg chg="mod">
          <ac:chgData name="Karnati Sai Prashanth - [CB.EN.U4AIE20027]" userId="S::cb.en.u4aie20027@cb.students.amrita.edu::3065d3aa-c072-42be-8627-e1696546eb47" providerId="AD" clId="Web-{D8D06651-63B5-4617-C513-5D7A3F25468E}" dt="2021-08-19T05:41:21.320" v="77"/>
          <ac:spMkLst>
            <pc:docMk/>
            <pc:sldMk cId="0" sldId="256"/>
            <ac:spMk id="176" creationId="{00000000-0000-0000-0000-000000000000}"/>
          </ac:spMkLst>
        </pc:spChg>
        <pc:spChg chg="mod">
          <ac:chgData name="Karnati Sai Prashanth - [CB.EN.U4AIE20027]" userId="S::cb.en.u4aie20027@cb.students.amrita.edu::3065d3aa-c072-42be-8627-e1696546eb47" providerId="AD" clId="Web-{D8D06651-63B5-4617-C513-5D7A3F25468E}" dt="2021-08-19T05:41:21.445" v="78"/>
          <ac:spMkLst>
            <pc:docMk/>
            <pc:sldMk cId="0" sldId="256"/>
            <ac:spMk id="177" creationId="{00000000-0000-0000-0000-000000000000}"/>
          </ac:spMkLst>
        </pc:spChg>
        <pc:spChg chg="mod">
          <ac:chgData name="Karnati Sai Prashanth - [CB.EN.U4AIE20027]" userId="S::cb.en.u4aie20027@cb.students.amrita.edu::3065d3aa-c072-42be-8627-e1696546eb47" providerId="AD" clId="Web-{D8D06651-63B5-4617-C513-5D7A3F25468E}" dt="2021-08-19T05:41:21.570" v="79"/>
          <ac:spMkLst>
            <pc:docMk/>
            <pc:sldMk cId="0" sldId="256"/>
            <ac:spMk id="178" creationId="{00000000-0000-0000-0000-000000000000}"/>
          </ac:spMkLst>
        </pc:spChg>
        <pc:spChg chg="mod">
          <ac:chgData name="Karnati Sai Prashanth - [CB.EN.U4AIE20027]" userId="S::cb.en.u4aie20027@cb.students.amrita.edu::3065d3aa-c072-42be-8627-e1696546eb47" providerId="AD" clId="Web-{D8D06651-63B5-4617-C513-5D7A3F25468E}" dt="2021-08-19T05:41:21.695" v="80"/>
          <ac:spMkLst>
            <pc:docMk/>
            <pc:sldMk cId="0" sldId="256"/>
            <ac:spMk id="179" creationId="{00000000-0000-0000-0000-000000000000}"/>
          </ac:spMkLst>
        </pc:spChg>
        <pc:spChg chg="mod">
          <ac:chgData name="Karnati Sai Prashanth - [CB.EN.U4AIE20027]" userId="S::cb.en.u4aie20027@cb.students.amrita.edu::3065d3aa-c072-42be-8627-e1696546eb47" providerId="AD" clId="Web-{D8D06651-63B5-4617-C513-5D7A3F25468E}" dt="2021-08-19T05:41:21.836" v="81"/>
          <ac:spMkLst>
            <pc:docMk/>
            <pc:sldMk cId="0" sldId="256"/>
            <ac:spMk id="180" creationId="{00000000-0000-0000-0000-000000000000}"/>
          </ac:spMkLst>
        </pc:spChg>
        <pc:spChg chg="mod">
          <ac:chgData name="Karnati Sai Prashanth - [CB.EN.U4AIE20027]" userId="S::cb.en.u4aie20027@cb.students.amrita.edu::3065d3aa-c072-42be-8627-e1696546eb47" providerId="AD" clId="Web-{D8D06651-63B5-4617-C513-5D7A3F25468E}" dt="2021-08-19T05:41:21.961" v="82"/>
          <ac:spMkLst>
            <pc:docMk/>
            <pc:sldMk cId="0" sldId="256"/>
            <ac:spMk id="181" creationId="{00000000-0000-0000-0000-000000000000}"/>
          </ac:spMkLst>
        </pc:spChg>
        <pc:spChg chg="mod">
          <ac:chgData name="Karnati Sai Prashanth - [CB.EN.U4AIE20027]" userId="S::cb.en.u4aie20027@cb.students.amrita.edu::3065d3aa-c072-42be-8627-e1696546eb47" providerId="AD" clId="Web-{D8D06651-63B5-4617-C513-5D7A3F25468E}" dt="2021-08-19T05:41:22.101" v="83"/>
          <ac:spMkLst>
            <pc:docMk/>
            <pc:sldMk cId="0" sldId="256"/>
            <ac:spMk id="182" creationId="{00000000-0000-0000-0000-000000000000}"/>
          </ac:spMkLst>
        </pc:spChg>
        <pc:spChg chg="mod">
          <ac:chgData name="Karnati Sai Prashanth - [CB.EN.U4AIE20027]" userId="S::cb.en.u4aie20027@cb.students.amrita.edu::3065d3aa-c072-42be-8627-e1696546eb47" providerId="AD" clId="Web-{D8D06651-63B5-4617-C513-5D7A3F25468E}" dt="2021-08-19T05:41:22.226" v="84"/>
          <ac:spMkLst>
            <pc:docMk/>
            <pc:sldMk cId="0" sldId="256"/>
            <ac:spMk id="183" creationId="{00000000-0000-0000-0000-000000000000}"/>
          </ac:spMkLst>
        </pc:spChg>
        <pc:spChg chg="mod">
          <ac:chgData name="Karnati Sai Prashanth - [CB.EN.U4AIE20027]" userId="S::cb.en.u4aie20027@cb.students.amrita.edu::3065d3aa-c072-42be-8627-e1696546eb47" providerId="AD" clId="Web-{D8D06651-63B5-4617-C513-5D7A3F25468E}" dt="2021-08-19T05:41:22.351" v="85"/>
          <ac:spMkLst>
            <pc:docMk/>
            <pc:sldMk cId="0" sldId="256"/>
            <ac:spMk id="184" creationId="{00000000-0000-0000-0000-000000000000}"/>
          </ac:spMkLst>
        </pc:spChg>
        <pc:spChg chg="mod">
          <ac:chgData name="Karnati Sai Prashanth - [CB.EN.U4AIE20027]" userId="S::cb.en.u4aie20027@cb.students.amrita.edu::3065d3aa-c072-42be-8627-e1696546eb47" providerId="AD" clId="Web-{D8D06651-63B5-4617-C513-5D7A3F25468E}" dt="2021-08-19T05:41:22.476" v="86"/>
          <ac:spMkLst>
            <pc:docMk/>
            <pc:sldMk cId="0" sldId="256"/>
            <ac:spMk id="185" creationId="{00000000-0000-0000-0000-000000000000}"/>
          </ac:spMkLst>
        </pc:spChg>
        <pc:spChg chg="mod">
          <ac:chgData name="Karnati Sai Prashanth - [CB.EN.U4AIE20027]" userId="S::cb.en.u4aie20027@cb.students.amrita.edu::3065d3aa-c072-42be-8627-e1696546eb47" providerId="AD" clId="Web-{D8D06651-63B5-4617-C513-5D7A3F25468E}" dt="2021-08-19T05:41:22.601" v="87"/>
          <ac:spMkLst>
            <pc:docMk/>
            <pc:sldMk cId="0" sldId="256"/>
            <ac:spMk id="186" creationId="{00000000-0000-0000-0000-000000000000}"/>
          </ac:spMkLst>
        </pc:spChg>
        <pc:spChg chg="mod">
          <ac:chgData name="Karnati Sai Prashanth - [CB.EN.U4AIE20027]" userId="S::cb.en.u4aie20027@cb.students.amrita.edu::3065d3aa-c072-42be-8627-e1696546eb47" providerId="AD" clId="Web-{D8D06651-63B5-4617-C513-5D7A3F25468E}" dt="2021-08-19T05:41:22.726" v="88"/>
          <ac:spMkLst>
            <pc:docMk/>
            <pc:sldMk cId="0" sldId="256"/>
            <ac:spMk id="187" creationId="{00000000-0000-0000-0000-000000000000}"/>
          </ac:spMkLst>
        </pc:spChg>
        <pc:spChg chg="mod">
          <ac:chgData name="Karnati Sai Prashanth - [CB.EN.U4AIE20027]" userId="S::cb.en.u4aie20027@cb.students.amrita.edu::3065d3aa-c072-42be-8627-e1696546eb47" providerId="AD" clId="Web-{D8D06651-63B5-4617-C513-5D7A3F25468E}" dt="2021-08-19T05:41:22.851" v="89"/>
          <ac:spMkLst>
            <pc:docMk/>
            <pc:sldMk cId="0" sldId="256"/>
            <ac:spMk id="188" creationId="{00000000-0000-0000-0000-000000000000}"/>
          </ac:spMkLst>
        </pc:spChg>
        <pc:spChg chg="mod">
          <ac:chgData name="Karnati Sai Prashanth - [CB.EN.U4AIE20027]" userId="S::cb.en.u4aie20027@cb.students.amrita.edu::3065d3aa-c072-42be-8627-e1696546eb47" providerId="AD" clId="Web-{D8D06651-63B5-4617-C513-5D7A3F25468E}" dt="2021-08-19T05:41:22.976" v="90"/>
          <ac:spMkLst>
            <pc:docMk/>
            <pc:sldMk cId="0" sldId="256"/>
            <ac:spMk id="189" creationId="{00000000-0000-0000-0000-000000000000}"/>
          </ac:spMkLst>
        </pc:spChg>
        <pc:spChg chg="mod">
          <ac:chgData name="Karnati Sai Prashanth - [CB.EN.U4AIE20027]" userId="S::cb.en.u4aie20027@cb.students.amrita.edu::3065d3aa-c072-42be-8627-e1696546eb47" providerId="AD" clId="Web-{D8D06651-63B5-4617-C513-5D7A3F25468E}" dt="2021-08-19T05:41:23.117" v="91"/>
          <ac:spMkLst>
            <pc:docMk/>
            <pc:sldMk cId="0" sldId="256"/>
            <ac:spMk id="190" creationId="{00000000-0000-0000-0000-000000000000}"/>
          </ac:spMkLst>
        </pc:spChg>
        <pc:spChg chg="mod">
          <ac:chgData name="Karnati Sai Prashanth - [CB.EN.U4AIE20027]" userId="S::cb.en.u4aie20027@cb.students.amrita.edu::3065d3aa-c072-42be-8627-e1696546eb47" providerId="AD" clId="Web-{D8D06651-63B5-4617-C513-5D7A3F25468E}" dt="2021-08-19T05:41:23.242" v="92"/>
          <ac:spMkLst>
            <pc:docMk/>
            <pc:sldMk cId="0" sldId="256"/>
            <ac:spMk id="191" creationId="{00000000-0000-0000-0000-000000000000}"/>
          </ac:spMkLst>
        </pc:spChg>
        <pc:spChg chg="mod">
          <ac:chgData name="Karnati Sai Prashanth - [CB.EN.U4AIE20027]" userId="S::cb.en.u4aie20027@cb.students.amrita.edu::3065d3aa-c072-42be-8627-e1696546eb47" providerId="AD" clId="Web-{D8D06651-63B5-4617-C513-5D7A3F25468E}" dt="2021-08-19T05:41:23.383" v="93"/>
          <ac:spMkLst>
            <pc:docMk/>
            <pc:sldMk cId="0" sldId="256"/>
            <ac:spMk id="192" creationId="{00000000-0000-0000-0000-000000000000}"/>
          </ac:spMkLst>
        </pc:spChg>
        <pc:spChg chg="mod">
          <ac:chgData name="Karnati Sai Prashanth - [CB.EN.U4AIE20027]" userId="S::cb.en.u4aie20027@cb.students.amrita.edu::3065d3aa-c072-42be-8627-e1696546eb47" providerId="AD" clId="Web-{D8D06651-63B5-4617-C513-5D7A3F25468E}" dt="2021-08-19T05:41:23.508" v="94"/>
          <ac:spMkLst>
            <pc:docMk/>
            <pc:sldMk cId="0" sldId="256"/>
            <ac:spMk id="193" creationId="{00000000-0000-0000-0000-000000000000}"/>
          </ac:spMkLst>
        </pc:spChg>
        <pc:spChg chg="mod">
          <ac:chgData name="Karnati Sai Prashanth - [CB.EN.U4AIE20027]" userId="S::cb.en.u4aie20027@cb.students.amrita.edu::3065d3aa-c072-42be-8627-e1696546eb47" providerId="AD" clId="Web-{D8D06651-63B5-4617-C513-5D7A3F25468E}" dt="2021-08-19T05:41:23.633" v="95"/>
          <ac:spMkLst>
            <pc:docMk/>
            <pc:sldMk cId="0" sldId="256"/>
            <ac:spMk id="194" creationId="{00000000-0000-0000-0000-000000000000}"/>
          </ac:spMkLst>
        </pc:spChg>
        <pc:spChg chg="mod">
          <ac:chgData name="Karnati Sai Prashanth - [CB.EN.U4AIE20027]" userId="S::cb.en.u4aie20027@cb.students.amrita.edu::3065d3aa-c072-42be-8627-e1696546eb47" providerId="AD" clId="Web-{D8D06651-63B5-4617-C513-5D7A3F25468E}" dt="2021-08-19T05:41:23.758" v="96"/>
          <ac:spMkLst>
            <pc:docMk/>
            <pc:sldMk cId="0" sldId="256"/>
            <ac:spMk id="195" creationId="{00000000-0000-0000-0000-000000000000}"/>
          </ac:spMkLst>
        </pc:spChg>
        <pc:spChg chg="mod">
          <ac:chgData name="Karnati Sai Prashanth - [CB.EN.U4AIE20027]" userId="S::cb.en.u4aie20027@cb.students.amrita.edu::3065d3aa-c072-42be-8627-e1696546eb47" providerId="AD" clId="Web-{D8D06651-63B5-4617-C513-5D7A3F25468E}" dt="2021-08-19T05:41:23.883" v="97"/>
          <ac:spMkLst>
            <pc:docMk/>
            <pc:sldMk cId="0" sldId="256"/>
            <ac:spMk id="196" creationId="{00000000-0000-0000-0000-000000000000}"/>
          </ac:spMkLst>
        </pc:spChg>
        <pc:spChg chg="mod">
          <ac:chgData name="Karnati Sai Prashanth - [CB.EN.U4AIE20027]" userId="S::cb.en.u4aie20027@cb.students.amrita.edu::3065d3aa-c072-42be-8627-e1696546eb47" providerId="AD" clId="Web-{D8D06651-63B5-4617-C513-5D7A3F25468E}" dt="2021-08-19T05:41:24.008" v="98"/>
          <ac:spMkLst>
            <pc:docMk/>
            <pc:sldMk cId="0" sldId="256"/>
            <ac:spMk id="197" creationId="{00000000-0000-0000-0000-000000000000}"/>
          </ac:spMkLst>
        </pc:spChg>
        <pc:spChg chg="mod">
          <ac:chgData name="Karnati Sai Prashanth - [CB.EN.U4AIE20027]" userId="S::cb.en.u4aie20027@cb.students.amrita.edu::3065d3aa-c072-42be-8627-e1696546eb47" providerId="AD" clId="Web-{D8D06651-63B5-4617-C513-5D7A3F25468E}" dt="2021-08-19T05:41:24.148" v="99"/>
          <ac:spMkLst>
            <pc:docMk/>
            <pc:sldMk cId="0" sldId="256"/>
            <ac:spMk id="198" creationId="{00000000-0000-0000-0000-000000000000}"/>
          </ac:spMkLst>
        </pc:spChg>
        <pc:spChg chg="mod">
          <ac:chgData name="Karnati Sai Prashanth - [CB.EN.U4AIE20027]" userId="S::cb.en.u4aie20027@cb.students.amrita.edu::3065d3aa-c072-42be-8627-e1696546eb47" providerId="AD" clId="Web-{D8D06651-63B5-4617-C513-5D7A3F25468E}" dt="2021-08-19T05:41:24.289" v="100"/>
          <ac:spMkLst>
            <pc:docMk/>
            <pc:sldMk cId="0" sldId="256"/>
            <ac:spMk id="199" creationId="{00000000-0000-0000-0000-000000000000}"/>
          </ac:spMkLst>
        </pc:spChg>
        <pc:spChg chg="mod">
          <ac:chgData name="Karnati Sai Prashanth - [CB.EN.U4AIE20027]" userId="S::cb.en.u4aie20027@cb.students.amrita.edu::3065d3aa-c072-42be-8627-e1696546eb47" providerId="AD" clId="Web-{D8D06651-63B5-4617-C513-5D7A3F25468E}" dt="2021-08-19T05:41:24.414" v="101"/>
          <ac:spMkLst>
            <pc:docMk/>
            <pc:sldMk cId="0" sldId="256"/>
            <ac:spMk id="200" creationId="{00000000-0000-0000-0000-000000000000}"/>
          </ac:spMkLst>
        </pc:spChg>
        <pc:spChg chg="mod">
          <ac:chgData name="Karnati Sai Prashanth - [CB.EN.U4AIE20027]" userId="S::cb.en.u4aie20027@cb.students.amrita.edu::3065d3aa-c072-42be-8627-e1696546eb47" providerId="AD" clId="Web-{D8D06651-63B5-4617-C513-5D7A3F25468E}" dt="2021-08-19T05:41:24.539" v="102"/>
          <ac:spMkLst>
            <pc:docMk/>
            <pc:sldMk cId="0" sldId="256"/>
            <ac:spMk id="201" creationId="{00000000-0000-0000-0000-000000000000}"/>
          </ac:spMkLst>
        </pc:spChg>
        <pc:spChg chg="mod">
          <ac:chgData name="Karnati Sai Prashanth - [CB.EN.U4AIE20027]" userId="S::cb.en.u4aie20027@cb.students.amrita.edu::3065d3aa-c072-42be-8627-e1696546eb47" providerId="AD" clId="Web-{D8D06651-63B5-4617-C513-5D7A3F25468E}" dt="2021-08-19T05:41:24.664" v="103"/>
          <ac:spMkLst>
            <pc:docMk/>
            <pc:sldMk cId="0" sldId="256"/>
            <ac:spMk id="202" creationId="{00000000-0000-0000-0000-000000000000}"/>
          </ac:spMkLst>
        </pc:spChg>
        <pc:spChg chg="mod">
          <ac:chgData name="Karnati Sai Prashanth - [CB.EN.U4AIE20027]" userId="S::cb.en.u4aie20027@cb.students.amrita.edu::3065d3aa-c072-42be-8627-e1696546eb47" providerId="AD" clId="Web-{D8D06651-63B5-4617-C513-5D7A3F25468E}" dt="2021-08-19T05:41:24.789" v="104"/>
          <ac:spMkLst>
            <pc:docMk/>
            <pc:sldMk cId="0" sldId="256"/>
            <ac:spMk id="203" creationId="{00000000-0000-0000-0000-000000000000}"/>
          </ac:spMkLst>
        </pc:spChg>
        <pc:spChg chg="mod">
          <ac:chgData name="Karnati Sai Prashanth - [CB.EN.U4AIE20027]" userId="S::cb.en.u4aie20027@cb.students.amrita.edu::3065d3aa-c072-42be-8627-e1696546eb47" providerId="AD" clId="Web-{D8D06651-63B5-4617-C513-5D7A3F25468E}" dt="2021-08-19T05:41:24.930" v="105"/>
          <ac:spMkLst>
            <pc:docMk/>
            <pc:sldMk cId="0" sldId="256"/>
            <ac:spMk id="204" creationId="{00000000-0000-0000-0000-000000000000}"/>
          </ac:spMkLst>
        </pc:spChg>
        <pc:spChg chg="mod">
          <ac:chgData name="Karnati Sai Prashanth - [CB.EN.U4AIE20027]" userId="S::cb.en.u4aie20027@cb.students.amrita.edu::3065d3aa-c072-42be-8627-e1696546eb47" providerId="AD" clId="Web-{D8D06651-63B5-4617-C513-5D7A3F25468E}" dt="2021-08-19T05:41:25.055" v="106"/>
          <ac:spMkLst>
            <pc:docMk/>
            <pc:sldMk cId="0" sldId="256"/>
            <ac:spMk id="205" creationId="{00000000-0000-0000-0000-000000000000}"/>
          </ac:spMkLst>
        </pc:spChg>
        <pc:spChg chg="mod">
          <ac:chgData name="Karnati Sai Prashanth - [CB.EN.U4AIE20027]" userId="S::cb.en.u4aie20027@cb.students.amrita.edu::3065d3aa-c072-42be-8627-e1696546eb47" providerId="AD" clId="Web-{D8D06651-63B5-4617-C513-5D7A3F25468E}" dt="2021-08-19T05:41:25.180" v="107"/>
          <ac:spMkLst>
            <pc:docMk/>
            <pc:sldMk cId="0" sldId="256"/>
            <ac:spMk id="206" creationId="{00000000-0000-0000-0000-000000000000}"/>
          </ac:spMkLst>
        </pc:spChg>
        <pc:spChg chg="mod">
          <ac:chgData name="Karnati Sai Prashanth - [CB.EN.U4AIE20027]" userId="S::cb.en.u4aie20027@cb.students.amrita.edu::3065d3aa-c072-42be-8627-e1696546eb47" providerId="AD" clId="Web-{D8D06651-63B5-4617-C513-5D7A3F25468E}" dt="2021-08-19T05:41:25.305" v="108"/>
          <ac:spMkLst>
            <pc:docMk/>
            <pc:sldMk cId="0" sldId="256"/>
            <ac:spMk id="207" creationId="{00000000-0000-0000-0000-000000000000}"/>
          </ac:spMkLst>
        </pc:spChg>
        <pc:spChg chg="mod">
          <ac:chgData name="Karnati Sai Prashanth - [CB.EN.U4AIE20027]" userId="S::cb.en.u4aie20027@cb.students.amrita.edu::3065d3aa-c072-42be-8627-e1696546eb47" providerId="AD" clId="Web-{D8D06651-63B5-4617-C513-5D7A3F25468E}" dt="2021-08-19T05:41:25.445" v="109"/>
          <ac:spMkLst>
            <pc:docMk/>
            <pc:sldMk cId="0" sldId="256"/>
            <ac:spMk id="208" creationId="{00000000-0000-0000-0000-000000000000}"/>
          </ac:spMkLst>
        </pc:spChg>
        <pc:spChg chg="mod">
          <ac:chgData name="Karnati Sai Prashanth - [CB.EN.U4AIE20027]" userId="S::cb.en.u4aie20027@cb.students.amrita.edu::3065d3aa-c072-42be-8627-e1696546eb47" providerId="AD" clId="Web-{D8D06651-63B5-4617-C513-5D7A3F25468E}" dt="2021-08-19T05:41:25.570" v="110"/>
          <ac:spMkLst>
            <pc:docMk/>
            <pc:sldMk cId="0" sldId="256"/>
            <ac:spMk id="209" creationId="{00000000-0000-0000-0000-000000000000}"/>
          </ac:spMkLst>
        </pc:spChg>
        <pc:spChg chg="mod">
          <ac:chgData name="Karnati Sai Prashanth - [CB.EN.U4AIE20027]" userId="S::cb.en.u4aie20027@cb.students.amrita.edu::3065d3aa-c072-42be-8627-e1696546eb47" providerId="AD" clId="Web-{D8D06651-63B5-4617-C513-5D7A3F25468E}" dt="2021-08-19T05:41:25.695" v="111"/>
          <ac:spMkLst>
            <pc:docMk/>
            <pc:sldMk cId="0" sldId="256"/>
            <ac:spMk id="210" creationId="{00000000-0000-0000-0000-000000000000}"/>
          </ac:spMkLst>
        </pc:spChg>
        <pc:spChg chg="mod">
          <ac:chgData name="Karnati Sai Prashanth - [CB.EN.U4AIE20027]" userId="S::cb.en.u4aie20027@cb.students.amrita.edu::3065d3aa-c072-42be-8627-e1696546eb47" providerId="AD" clId="Web-{D8D06651-63B5-4617-C513-5D7A3F25468E}" dt="2021-08-19T05:41:25.820" v="112"/>
          <ac:spMkLst>
            <pc:docMk/>
            <pc:sldMk cId="0" sldId="256"/>
            <ac:spMk id="211" creationId="{00000000-0000-0000-0000-000000000000}"/>
          </ac:spMkLst>
        </pc:spChg>
        <pc:spChg chg="mod">
          <ac:chgData name="Karnati Sai Prashanth - [CB.EN.U4AIE20027]" userId="S::cb.en.u4aie20027@cb.students.amrita.edu::3065d3aa-c072-42be-8627-e1696546eb47" providerId="AD" clId="Web-{D8D06651-63B5-4617-C513-5D7A3F25468E}" dt="2021-08-19T05:41:25.945" v="113"/>
          <ac:spMkLst>
            <pc:docMk/>
            <pc:sldMk cId="0" sldId="256"/>
            <ac:spMk id="212" creationId="{00000000-0000-0000-0000-000000000000}"/>
          </ac:spMkLst>
        </pc:spChg>
        <pc:spChg chg="mod">
          <ac:chgData name="Karnati Sai Prashanth - [CB.EN.U4AIE20027]" userId="S::cb.en.u4aie20027@cb.students.amrita.edu::3065d3aa-c072-42be-8627-e1696546eb47" providerId="AD" clId="Web-{D8D06651-63B5-4617-C513-5D7A3F25468E}" dt="2021-08-19T05:41:26.070" v="114"/>
          <ac:spMkLst>
            <pc:docMk/>
            <pc:sldMk cId="0" sldId="256"/>
            <ac:spMk id="213" creationId="{00000000-0000-0000-0000-000000000000}"/>
          </ac:spMkLst>
        </pc:spChg>
        <pc:spChg chg="mod">
          <ac:chgData name="Karnati Sai Prashanth - [CB.EN.U4AIE20027]" userId="S::cb.en.u4aie20027@cb.students.amrita.edu::3065d3aa-c072-42be-8627-e1696546eb47" providerId="AD" clId="Web-{D8D06651-63B5-4617-C513-5D7A3F25468E}" dt="2021-08-19T05:41:26.195" v="115"/>
          <ac:spMkLst>
            <pc:docMk/>
            <pc:sldMk cId="0" sldId="256"/>
            <ac:spMk id="214" creationId="{00000000-0000-0000-0000-000000000000}"/>
          </ac:spMkLst>
        </pc:spChg>
        <pc:spChg chg="mod">
          <ac:chgData name="Karnati Sai Prashanth - [CB.EN.U4AIE20027]" userId="S::cb.en.u4aie20027@cb.students.amrita.edu::3065d3aa-c072-42be-8627-e1696546eb47" providerId="AD" clId="Web-{D8D06651-63B5-4617-C513-5D7A3F25468E}" dt="2021-08-19T05:41:26.320" v="116"/>
          <ac:spMkLst>
            <pc:docMk/>
            <pc:sldMk cId="0" sldId="256"/>
            <ac:spMk id="215" creationId="{00000000-0000-0000-0000-000000000000}"/>
          </ac:spMkLst>
        </pc:spChg>
        <pc:spChg chg="mod">
          <ac:chgData name="Karnati Sai Prashanth - [CB.EN.U4AIE20027]" userId="S::cb.en.u4aie20027@cb.students.amrita.edu::3065d3aa-c072-42be-8627-e1696546eb47" providerId="AD" clId="Web-{D8D06651-63B5-4617-C513-5D7A3F25468E}" dt="2021-08-19T05:41:26.430" v="117"/>
          <ac:spMkLst>
            <pc:docMk/>
            <pc:sldMk cId="0" sldId="256"/>
            <ac:spMk id="216" creationId="{00000000-0000-0000-0000-000000000000}"/>
          </ac:spMkLst>
        </pc:spChg>
        <pc:spChg chg="mod">
          <ac:chgData name="Karnati Sai Prashanth - [CB.EN.U4AIE20027]" userId="S::cb.en.u4aie20027@cb.students.amrita.edu::3065d3aa-c072-42be-8627-e1696546eb47" providerId="AD" clId="Web-{D8D06651-63B5-4617-C513-5D7A3F25468E}" dt="2021-08-19T05:41:26.555" v="118"/>
          <ac:spMkLst>
            <pc:docMk/>
            <pc:sldMk cId="0" sldId="256"/>
            <ac:spMk id="217" creationId="{00000000-0000-0000-0000-000000000000}"/>
          </ac:spMkLst>
        </pc:spChg>
        <pc:spChg chg="mod">
          <ac:chgData name="Karnati Sai Prashanth - [CB.EN.U4AIE20027]" userId="S::cb.en.u4aie20027@cb.students.amrita.edu::3065d3aa-c072-42be-8627-e1696546eb47" providerId="AD" clId="Web-{D8D06651-63B5-4617-C513-5D7A3F25468E}" dt="2021-08-19T05:41:26.695" v="119"/>
          <ac:spMkLst>
            <pc:docMk/>
            <pc:sldMk cId="0" sldId="256"/>
            <ac:spMk id="218" creationId="{00000000-0000-0000-0000-000000000000}"/>
          </ac:spMkLst>
        </pc:spChg>
        <pc:spChg chg="mod">
          <ac:chgData name="Karnati Sai Prashanth - [CB.EN.U4AIE20027]" userId="S::cb.en.u4aie20027@cb.students.amrita.edu::3065d3aa-c072-42be-8627-e1696546eb47" providerId="AD" clId="Web-{D8D06651-63B5-4617-C513-5D7A3F25468E}" dt="2021-08-19T05:41:26.820" v="120"/>
          <ac:spMkLst>
            <pc:docMk/>
            <pc:sldMk cId="0" sldId="256"/>
            <ac:spMk id="219" creationId="{00000000-0000-0000-0000-000000000000}"/>
          </ac:spMkLst>
        </pc:spChg>
        <pc:spChg chg="mod">
          <ac:chgData name="Karnati Sai Prashanth - [CB.EN.U4AIE20027]" userId="S::cb.en.u4aie20027@cb.students.amrita.edu::3065d3aa-c072-42be-8627-e1696546eb47" providerId="AD" clId="Web-{D8D06651-63B5-4617-C513-5D7A3F25468E}" dt="2021-08-19T05:41:26.945" v="121"/>
          <ac:spMkLst>
            <pc:docMk/>
            <pc:sldMk cId="0" sldId="256"/>
            <ac:spMk id="220" creationId="{00000000-0000-0000-0000-000000000000}"/>
          </ac:spMkLst>
        </pc:spChg>
        <pc:spChg chg="mod">
          <ac:chgData name="Karnati Sai Prashanth - [CB.EN.U4AIE20027]" userId="S::cb.en.u4aie20027@cb.students.amrita.edu::3065d3aa-c072-42be-8627-e1696546eb47" providerId="AD" clId="Web-{D8D06651-63B5-4617-C513-5D7A3F25468E}" dt="2021-08-19T05:41:27.070" v="122"/>
          <ac:spMkLst>
            <pc:docMk/>
            <pc:sldMk cId="0" sldId="256"/>
            <ac:spMk id="221" creationId="{00000000-0000-0000-0000-000000000000}"/>
          </ac:spMkLst>
        </pc:spChg>
        <pc:spChg chg="mod">
          <ac:chgData name="Karnati Sai Prashanth - [CB.EN.U4AIE20027]" userId="S::cb.en.u4aie20027@cb.students.amrita.edu::3065d3aa-c072-42be-8627-e1696546eb47" providerId="AD" clId="Web-{D8D06651-63B5-4617-C513-5D7A3F25468E}" dt="2021-08-19T05:41:27.070" v="123"/>
          <ac:spMkLst>
            <pc:docMk/>
            <pc:sldMk cId="0" sldId="256"/>
            <ac:spMk id="222" creationId="{00000000-0000-0000-0000-000000000000}"/>
          </ac:spMkLst>
        </pc:spChg>
        <pc:spChg chg="mod">
          <ac:chgData name="Karnati Sai Prashanth - [CB.EN.U4AIE20027]" userId="S::cb.en.u4aie20027@cb.students.amrita.edu::3065d3aa-c072-42be-8627-e1696546eb47" providerId="AD" clId="Web-{D8D06651-63B5-4617-C513-5D7A3F25468E}" dt="2021-08-19T05:41:33.758" v="127" actId="20577"/>
          <ac:spMkLst>
            <pc:docMk/>
            <pc:sldMk cId="0" sldId="256"/>
            <ac:spMk id="223" creationId="{00000000-0000-0000-0000-000000000000}"/>
          </ac:spMkLst>
        </pc:spChg>
        <pc:spChg chg="mod">
          <ac:chgData name="Karnati Sai Prashanth - [CB.EN.U4AIE20027]" userId="S::cb.en.u4aie20027@cb.students.amrita.edu::3065d3aa-c072-42be-8627-e1696546eb47" providerId="AD" clId="Web-{D8D06651-63B5-4617-C513-5D7A3F25468E}" dt="2021-08-19T05:41:33.821" v="129" actId="20577"/>
          <ac:spMkLst>
            <pc:docMk/>
            <pc:sldMk cId="0" sldId="256"/>
            <ac:spMk id="224" creationId="{00000000-0000-0000-0000-000000000000}"/>
          </ac:spMkLst>
        </pc:spChg>
      </pc:sldChg>
      <pc:sldChg chg="modSp">
        <pc:chgData name="Karnati Sai Prashanth - [CB.EN.U4AIE20027]" userId="S::cb.en.u4aie20027@cb.students.amrita.edu::3065d3aa-c072-42be-8627-e1696546eb47" providerId="AD" clId="Web-{D8D06651-63B5-4617-C513-5D7A3F25468E}" dt="2021-08-19T05:41:36.039" v="130"/>
        <pc:sldMkLst>
          <pc:docMk/>
          <pc:sldMk cId="897248782" sldId="300"/>
        </pc:sldMkLst>
        <pc:spChg chg="mod">
          <ac:chgData name="Karnati Sai Prashanth - [CB.EN.U4AIE20027]" userId="S::cb.en.u4aie20027@cb.students.amrita.edu::3065d3aa-c072-42be-8627-e1696546eb47" providerId="AD" clId="Web-{D8D06651-63B5-4617-C513-5D7A3F25468E}" dt="2021-08-19T05:41:36.039" v="130"/>
          <ac:spMkLst>
            <pc:docMk/>
            <pc:sldMk cId="897248782" sldId="300"/>
            <ac:spMk id="2" creationId="{F0D1CB0A-E707-469C-A930-6E5FA3DA276E}"/>
          </ac:spMkLst>
        </pc:spChg>
      </pc:sldChg>
      <pc:sldChg chg="ord">
        <pc:chgData name="Karnati Sai Prashanth - [CB.EN.U4AIE20027]" userId="S::cb.en.u4aie20027@cb.students.amrita.edu::3065d3aa-c072-42be-8627-e1696546eb47" providerId="AD" clId="Web-{D8D06651-63B5-4617-C513-5D7A3F25468E}" dt="2021-08-19T05:39:06.174" v="5"/>
        <pc:sldMkLst>
          <pc:docMk/>
          <pc:sldMk cId="123463159" sldId="304"/>
        </pc:sldMkLst>
      </pc:sldChg>
      <pc:sldChg chg="ord">
        <pc:chgData name="Karnati Sai Prashanth - [CB.EN.U4AIE20027]" userId="S::cb.en.u4aie20027@cb.students.amrita.edu::3065d3aa-c072-42be-8627-e1696546eb47" providerId="AD" clId="Web-{D8D06651-63B5-4617-C513-5D7A3F25468E}" dt="2021-08-19T05:39:33.566" v="6"/>
        <pc:sldMkLst>
          <pc:docMk/>
          <pc:sldMk cId="3675948958" sldId="305"/>
        </pc:sldMkLst>
      </pc:sldChg>
      <pc:sldChg chg="del">
        <pc:chgData name="Karnati Sai Prashanth - [CB.EN.U4AIE20027]" userId="S::cb.en.u4aie20027@cb.students.amrita.edu::3065d3aa-c072-42be-8627-e1696546eb47" providerId="AD" clId="Web-{D8D06651-63B5-4617-C513-5D7A3F25468E}" dt="2021-08-19T05:37:20.185" v="0"/>
        <pc:sldMkLst>
          <pc:docMk/>
          <pc:sldMk cId="2529085683" sldId="306"/>
        </pc:sldMkLst>
      </pc:sldChg>
      <pc:sldChg chg="del">
        <pc:chgData name="Karnati Sai Prashanth - [CB.EN.U4AIE20027]" userId="S::cb.en.u4aie20027@cb.students.amrita.edu::3065d3aa-c072-42be-8627-e1696546eb47" providerId="AD" clId="Web-{D8D06651-63B5-4617-C513-5D7A3F25468E}" dt="2021-08-19T05:37:38.561" v="3"/>
        <pc:sldMkLst>
          <pc:docMk/>
          <pc:sldMk cId="3589321742" sldId="307"/>
        </pc:sldMkLst>
      </pc:sldChg>
      <pc:sldChg chg="del">
        <pc:chgData name="Karnati Sai Prashanth - [CB.EN.U4AIE20027]" userId="S::cb.en.u4aie20027@cb.students.amrita.edu::3065d3aa-c072-42be-8627-e1696546eb47" providerId="AD" clId="Web-{D8D06651-63B5-4617-C513-5D7A3F25468E}" dt="2021-08-19T05:37:38.561" v="2"/>
        <pc:sldMkLst>
          <pc:docMk/>
          <pc:sldMk cId="3235832464" sldId="308"/>
        </pc:sldMkLst>
      </pc:sldChg>
      <pc:sldChg chg="del">
        <pc:chgData name="Karnati Sai Prashanth - [CB.EN.U4AIE20027]" userId="S::cb.en.u4aie20027@cb.students.amrita.edu::3065d3aa-c072-42be-8627-e1696546eb47" providerId="AD" clId="Web-{D8D06651-63B5-4617-C513-5D7A3F25468E}" dt="2021-08-19T05:37:38.545" v="1"/>
        <pc:sldMkLst>
          <pc:docMk/>
          <pc:sldMk cId="2656439440" sldId="309"/>
        </pc:sldMkLst>
      </pc:sldChg>
      <pc:sldChg chg="modSp">
        <pc:chgData name="Karnati Sai Prashanth - [CB.EN.U4AIE20027]" userId="S::cb.en.u4aie20027@cb.students.amrita.edu::3065d3aa-c072-42be-8627-e1696546eb47" providerId="AD" clId="Web-{D8D06651-63B5-4617-C513-5D7A3F25468E}" dt="2021-08-19T05:42:25.385" v="135" actId="1076"/>
        <pc:sldMkLst>
          <pc:docMk/>
          <pc:sldMk cId="1228546129" sldId="313"/>
        </pc:sldMkLst>
        <pc:spChg chg="mod">
          <ac:chgData name="Karnati Sai Prashanth - [CB.EN.U4AIE20027]" userId="S::cb.en.u4aie20027@cb.students.amrita.edu::3065d3aa-c072-42be-8627-e1696546eb47" providerId="AD" clId="Web-{D8D06651-63B5-4617-C513-5D7A3F25468E}" dt="2021-08-19T05:42:25.385" v="135" actId="1076"/>
          <ac:spMkLst>
            <pc:docMk/>
            <pc:sldMk cId="1228546129" sldId="313"/>
            <ac:spMk id="3" creationId="{CABA9905-F372-40CF-80FF-91FD3AF7096F}"/>
          </ac:spMkLst>
        </pc:spChg>
        <pc:spChg chg="mod">
          <ac:chgData name="Karnati Sai Prashanth - [CB.EN.U4AIE20027]" userId="S::cb.en.u4aie20027@cb.students.amrita.edu::3065d3aa-c072-42be-8627-e1696546eb47" providerId="AD" clId="Web-{D8D06651-63B5-4617-C513-5D7A3F25468E}" dt="2021-08-19T05:41:36.118" v="132" actId="20577"/>
          <ac:spMkLst>
            <pc:docMk/>
            <pc:sldMk cId="1228546129" sldId="313"/>
            <ac:spMk id="7" creationId="{66C32E13-3B48-4214-BA81-B87209EB69EB}"/>
          </ac:spMkLst>
        </pc:spChg>
      </pc:sldChg>
    </pc:docChg>
  </pc:docChgLst>
  <pc:docChgLst>
    <pc:chgData name="Karnati Sai Prashanth - [CB.EN.U4AIE20027]" userId="S::cb.en.u4aie20027@cb.students.amrita.edu::3065d3aa-c072-42be-8627-e1696546eb47" providerId="AD" clId="Web-{B8780236-7454-59D9-EE23-205A319EFDB6}"/>
    <pc:docChg chg="sldOrd">
      <pc:chgData name="Karnati Sai Prashanth - [CB.EN.U4AIE20027]" userId="S::cb.en.u4aie20027@cb.students.amrita.edu::3065d3aa-c072-42be-8627-e1696546eb47" providerId="AD" clId="Web-{B8780236-7454-59D9-EE23-205A319EFDB6}" dt="2021-08-19T04:47:19.842" v="4"/>
      <pc:docMkLst>
        <pc:docMk/>
      </pc:docMkLst>
      <pc:sldChg chg="ord">
        <pc:chgData name="Karnati Sai Prashanth - [CB.EN.U4AIE20027]" userId="S::cb.en.u4aie20027@cb.students.amrita.edu::3065d3aa-c072-42be-8627-e1696546eb47" providerId="AD" clId="Web-{B8780236-7454-59D9-EE23-205A319EFDB6}" dt="2021-08-19T04:45:41.027" v="1"/>
        <pc:sldMkLst>
          <pc:docMk/>
          <pc:sldMk cId="4058934082" sldId="302"/>
        </pc:sldMkLst>
      </pc:sldChg>
      <pc:sldChg chg="ord">
        <pc:chgData name="Karnati Sai Prashanth - [CB.EN.U4AIE20027]" userId="S::cb.en.u4aie20027@cb.students.amrita.edu::3065d3aa-c072-42be-8627-e1696546eb47" providerId="AD" clId="Web-{B8780236-7454-59D9-EE23-205A319EFDB6}" dt="2021-08-19T04:45:55.528" v="3"/>
        <pc:sldMkLst>
          <pc:docMk/>
          <pc:sldMk cId="2734439152" sldId="303"/>
        </pc:sldMkLst>
      </pc:sldChg>
      <pc:sldChg chg="ord">
        <pc:chgData name="Karnati Sai Prashanth - [CB.EN.U4AIE20027]" userId="S::cb.en.u4aie20027@cb.students.amrita.edu::3065d3aa-c072-42be-8627-e1696546eb47" providerId="AD" clId="Web-{B8780236-7454-59D9-EE23-205A319EFDB6}" dt="2021-08-19T04:47:19.842" v="4"/>
        <pc:sldMkLst>
          <pc:docMk/>
          <pc:sldMk cId="2529085683" sldId="306"/>
        </pc:sldMkLst>
      </pc:sldChg>
    </pc:docChg>
  </pc:docChgLst>
  <pc:docChgLst>
    <pc:chgData name="JAYANTH M - [CB.EN.U4AIE20024]" userId="S::cb.en.u4aie20024@cb.students.amrita.edu::425f9f26-1027-42a1-b9cd-82f610c4e2ba" providerId="AD" clId="Web-{BFBE9E97-A27C-4824-1E35-0629E9DE141C}"/>
    <pc:docChg chg="addSld delSld modSld sldOrd addMainMaster">
      <pc:chgData name="JAYANTH M - [CB.EN.U4AIE20024]" userId="S::cb.en.u4aie20024@cb.students.amrita.edu::425f9f26-1027-42a1-b9cd-82f610c4e2ba" providerId="AD" clId="Web-{BFBE9E97-A27C-4824-1E35-0629E9DE141C}" dt="2021-08-18T08:29:18.390" v="345" actId="1076"/>
      <pc:docMkLst>
        <pc:docMk/>
      </pc:docMkLst>
      <pc:sldChg chg="addSp delSp modSp">
        <pc:chgData name="JAYANTH M - [CB.EN.U4AIE20024]" userId="S::cb.en.u4aie20024@cb.students.amrita.edu::425f9f26-1027-42a1-b9cd-82f610c4e2ba" providerId="AD" clId="Web-{BFBE9E97-A27C-4824-1E35-0629E9DE141C}" dt="2021-08-18T07:25:58.701" v="17"/>
        <pc:sldMkLst>
          <pc:docMk/>
          <pc:sldMk cId="0" sldId="256"/>
        </pc:sldMkLst>
        <pc:spChg chg="add del">
          <ac:chgData name="JAYANTH M - [CB.EN.U4AIE20024]" userId="S::cb.en.u4aie20024@cb.students.amrita.edu::425f9f26-1027-42a1-b9cd-82f610c4e2ba" providerId="AD" clId="Web-{BFBE9E97-A27C-4824-1E35-0629E9DE141C}" dt="2021-08-18T07:25:58.701" v="17"/>
          <ac:spMkLst>
            <pc:docMk/>
            <pc:sldMk cId="0" sldId="256"/>
            <ac:spMk id="62" creationId="{099FCAEA-3513-4F08-BF9D-E50A2F19DBF7}"/>
          </ac:spMkLst>
        </pc:spChg>
        <pc:spChg chg="mod">
          <ac:chgData name="JAYANTH M - [CB.EN.U4AIE20024]" userId="S::cb.en.u4aie20024@cb.students.amrita.edu::425f9f26-1027-42a1-b9cd-82f610c4e2ba" providerId="AD" clId="Web-{BFBE9E97-A27C-4824-1E35-0629E9DE141C}" dt="2021-08-18T07:25:12.168" v="8" actId="14100"/>
          <ac:spMkLst>
            <pc:docMk/>
            <pc:sldMk cId="0" sldId="256"/>
            <ac:spMk id="223" creationId="{00000000-0000-0000-0000-000000000000}"/>
          </ac:spMkLst>
        </pc:spChg>
        <pc:spChg chg="mod">
          <ac:chgData name="JAYANTH M - [CB.EN.U4AIE20024]" userId="S::cb.en.u4aie20024@cb.students.amrita.edu::425f9f26-1027-42a1-b9cd-82f610c4e2ba" providerId="AD" clId="Web-{BFBE9E97-A27C-4824-1E35-0629E9DE141C}" dt="2021-08-18T07:25:38.419" v="15" actId="1076"/>
          <ac:spMkLst>
            <pc:docMk/>
            <pc:sldMk cId="0" sldId="256"/>
            <ac:spMk id="224" creationId="{00000000-0000-0000-0000-000000000000}"/>
          </ac:spMkLst>
        </pc:spChg>
      </pc:sldChg>
      <pc:sldChg chg="del">
        <pc:chgData name="JAYANTH M - [CB.EN.U4AIE20024]" userId="S::cb.en.u4aie20024@cb.students.amrita.edu::425f9f26-1027-42a1-b9cd-82f610c4e2ba" providerId="AD" clId="Web-{BFBE9E97-A27C-4824-1E35-0629E9DE141C}" dt="2021-08-18T07:55:52.027" v="79"/>
        <pc:sldMkLst>
          <pc:docMk/>
          <pc:sldMk cId="0" sldId="257"/>
        </pc:sldMkLst>
      </pc:sldChg>
      <pc:sldChg chg="modSp ord">
        <pc:chgData name="JAYANTH M - [CB.EN.U4AIE20024]" userId="S::cb.en.u4aie20024@cb.students.amrita.edu::425f9f26-1027-42a1-b9cd-82f610c4e2ba" providerId="AD" clId="Web-{BFBE9E97-A27C-4824-1E35-0629E9DE141C}" dt="2021-08-18T08:23:50.241" v="320" actId="1076"/>
        <pc:sldMkLst>
          <pc:docMk/>
          <pc:sldMk cId="0" sldId="258"/>
        </pc:sldMkLst>
        <pc:spChg chg="mod">
          <ac:chgData name="JAYANTH M - [CB.EN.U4AIE20024]" userId="S::cb.en.u4aie20024@cb.students.amrita.edu::425f9f26-1027-42a1-b9cd-82f610c4e2ba" providerId="AD" clId="Web-{BFBE9E97-A27C-4824-1E35-0629E9DE141C}" dt="2021-08-18T07:29:18.893" v="32" actId="20577"/>
          <ac:spMkLst>
            <pc:docMk/>
            <pc:sldMk cId="0" sldId="258"/>
            <ac:spMk id="239" creationId="{00000000-0000-0000-0000-000000000000}"/>
          </ac:spMkLst>
        </pc:spChg>
        <pc:spChg chg="mod">
          <ac:chgData name="JAYANTH M - [CB.EN.U4AIE20024]" userId="S::cb.en.u4aie20024@cb.students.amrita.edu::425f9f26-1027-42a1-b9cd-82f610c4e2ba" providerId="AD" clId="Web-{BFBE9E97-A27C-4824-1E35-0629E9DE141C}" dt="2021-08-18T07:29:19.050" v="33" actId="1076"/>
          <ac:spMkLst>
            <pc:docMk/>
            <pc:sldMk cId="0" sldId="258"/>
            <ac:spMk id="240" creationId="{00000000-0000-0000-0000-000000000000}"/>
          </ac:spMkLst>
        </pc:spChg>
        <pc:spChg chg="mod">
          <ac:chgData name="JAYANTH M - [CB.EN.U4AIE20024]" userId="S::cb.en.u4aie20024@cb.students.amrita.edu::425f9f26-1027-42a1-b9cd-82f610c4e2ba" providerId="AD" clId="Web-{BFBE9E97-A27C-4824-1E35-0629E9DE141C}" dt="2021-08-18T07:27:45.360" v="24" actId="20577"/>
          <ac:spMkLst>
            <pc:docMk/>
            <pc:sldMk cId="0" sldId="258"/>
            <ac:spMk id="242" creationId="{00000000-0000-0000-0000-000000000000}"/>
          </ac:spMkLst>
        </pc:spChg>
        <pc:spChg chg="mod">
          <ac:chgData name="JAYANTH M - [CB.EN.U4AIE20024]" userId="S::cb.en.u4aie20024@cb.students.amrita.edu::425f9f26-1027-42a1-b9cd-82f610c4e2ba" providerId="AD" clId="Web-{BFBE9E97-A27C-4824-1E35-0629E9DE141C}" dt="2021-08-18T08:23:44.022" v="318" actId="14100"/>
          <ac:spMkLst>
            <pc:docMk/>
            <pc:sldMk cId="0" sldId="258"/>
            <ac:spMk id="246" creationId="{00000000-0000-0000-0000-000000000000}"/>
          </ac:spMkLst>
        </pc:spChg>
        <pc:spChg chg="mod">
          <ac:chgData name="JAYANTH M - [CB.EN.U4AIE20024]" userId="S::cb.en.u4aie20024@cb.students.amrita.edu::425f9f26-1027-42a1-b9cd-82f610c4e2ba" providerId="AD" clId="Web-{BFBE9E97-A27C-4824-1E35-0629E9DE141C}" dt="2021-08-18T08:23:50.241" v="320" actId="1076"/>
          <ac:spMkLst>
            <pc:docMk/>
            <pc:sldMk cId="0" sldId="258"/>
            <ac:spMk id="247" creationId="{00000000-0000-0000-0000-000000000000}"/>
          </ac:spMkLst>
        </pc:spChg>
        <pc:spChg chg="mod">
          <ac:chgData name="JAYANTH M - [CB.EN.U4AIE20024]" userId="S::cb.en.u4aie20024@cb.students.amrita.edu::425f9f26-1027-42a1-b9cd-82f610c4e2ba" providerId="AD" clId="Web-{BFBE9E97-A27C-4824-1E35-0629E9DE141C}" dt="2021-08-18T07:56:59.216" v="81" actId="20577"/>
          <ac:spMkLst>
            <pc:docMk/>
            <pc:sldMk cId="0" sldId="258"/>
            <ac:spMk id="249" creationId="{00000000-0000-0000-0000-000000000000}"/>
          </ac:spMkLst>
        </pc:spChg>
      </pc:sldChg>
      <pc:sldChg chg="del">
        <pc:chgData name="JAYANTH M - [CB.EN.U4AIE20024]" userId="S::cb.en.u4aie20024@cb.students.amrita.edu::425f9f26-1027-42a1-b9cd-82f610c4e2ba" providerId="AD" clId="Web-{BFBE9E97-A27C-4824-1E35-0629E9DE141C}" dt="2021-08-18T07:57:33.998" v="91"/>
        <pc:sldMkLst>
          <pc:docMk/>
          <pc:sldMk cId="0" sldId="259"/>
        </pc:sldMkLst>
      </pc:sldChg>
      <pc:sldChg chg="del">
        <pc:chgData name="JAYANTH M - [CB.EN.U4AIE20024]" userId="S::cb.en.u4aie20024@cb.students.amrita.edu::425f9f26-1027-42a1-b9cd-82f610c4e2ba" providerId="AD" clId="Web-{BFBE9E97-A27C-4824-1E35-0629E9DE141C}" dt="2021-08-18T07:53:43.383" v="40"/>
        <pc:sldMkLst>
          <pc:docMk/>
          <pc:sldMk cId="0" sldId="260"/>
        </pc:sldMkLst>
      </pc:sldChg>
      <pc:sldChg chg="del">
        <pc:chgData name="JAYANTH M - [CB.EN.U4AIE20024]" userId="S::cb.en.u4aie20024@cb.students.amrita.edu::425f9f26-1027-42a1-b9cd-82f610c4e2ba" providerId="AD" clId="Web-{BFBE9E97-A27C-4824-1E35-0629E9DE141C}" dt="2021-08-18T07:54:24.447" v="52"/>
        <pc:sldMkLst>
          <pc:docMk/>
          <pc:sldMk cId="0" sldId="261"/>
        </pc:sldMkLst>
      </pc:sldChg>
      <pc:sldChg chg="del">
        <pc:chgData name="JAYANTH M - [CB.EN.U4AIE20024]" userId="S::cb.en.u4aie20024@cb.students.amrita.edu::425f9f26-1027-42a1-b9cd-82f610c4e2ba" providerId="AD" clId="Web-{BFBE9E97-A27C-4824-1E35-0629E9DE141C}" dt="2021-08-18T07:55:49.558" v="78"/>
        <pc:sldMkLst>
          <pc:docMk/>
          <pc:sldMk cId="0" sldId="262"/>
        </pc:sldMkLst>
      </pc:sldChg>
      <pc:sldChg chg="del">
        <pc:chgData name="JAYANTH M - [CB.EN.U4AIE20024]" userId="S::cb.en.u4aie20024@cb.students.amrita.edu::425f9f26-1027-42a1-b9cd-82f610c4e2ba" providerId="AD" clId="Web-{BFBE9E97-A27C-4824-1E35-0629E9DE141C}" dt="2021-08-18T07:55:49.558" v="77"/>
        <pc:sldMkLst>
          <pc:docMk/>
          <pc:sldMk cId="0" sldId="263"/>
        </pc:sldMkLst>
      </pc:sldChg>
      <pc:sldChg chg="del">
        <pc:chgData name="JAYANTH M - [CB.EN.U4AIE20024]" userId="S::cb.en.u4aie20024@cb.students.amrita.edu::425f9f26-1027-42a1-b9cd-82f610c4e2ba" providerId="AD" clId="Web-{BFBE9E97-A27C-4824-1E35-0629E9DE141C}" dt="2021-08-18T07:55:49.558" v="76"/>
        <pc:sldMkLst>
          <pc:docMk/>
          <pc:sldMk cId="0" sldId="264"/>
        </pc:sldMkLst>
      </pc:sldChg>
      <pc:sldChg chg="del">
        <pc:chgData name="JAYANTH M - [CB.EN.U4AIE20024]" userId="S::cb.en.u4aie20024@cb.students.amrita.edu::425f9f26-1027-42a1-b9cd-82f610c4e2ba" providerId="AD" clId="Web-{BFBE9E97-A27C-4824-1E35-0629E9DE141C}" dt="2021-08-18T07:55:49.558" v="75"/>
        <pc:sldMkLst>
          <pc:docMk/>
          <pc:sldMk cId="0" sldId="265"/>
        </pc:sldMkLst>
      </pc:sldChg>
      <pc:sldChg chg="del">
        <pc:chgData name="JAYANTH M - [CB.EN.U4AIE20024]" userId="S::cb.en.u4aie20024@cb.students.amrita.edu::425f9f26-1027-42a1-b9cd-82f610c4e2ba" providerId="AD" clId="Web-{BFBE9E97-A27C-4824-1E35-0629E9DE141C}" dt="2021-08-18T07:55:34.683" v="74"/>
        <pc:sldMkLst>
          <pc:docMk/>
          <pc:sldMk cId="0" sldId="266"/>
        </pc:sldMkLst>
      </pc:sldChg>
      <pc:sldChg chg="del">
        <pc:chgData name="JAYANTH M - [CB.EN.U4AIE20024]" userId="S::cb.en.u4aie20024@cb.students.amrita.edu::425f9f26-1027-42a1-b9cd-82f610c4e2ba" providerId="AD" clId="Web-{BFBE9E97-A27C-4824-1E35-0629E9DE141C}" dt="2021-08-18T07:55:32.370" v="73"/>
        <pc:sldMkLst>
          <pc:docMk/>
          <pc:sldMk cId="0" sldId="267"/>
        </pc:sldMkLst>
      </pc:sldChg>
      <pc:sldChg chg="del">
        <pc:chgData name="JAYANTH M - [CB.EN.U4AIE20024]" userId="S::cb.en.u4aie20024@cb.students.amrita.edu::425f9f26-1027-42a1-b9cd-82f610c4e2ba" providerId="AD" clId="Web-{BFBE9E97-A27C-4824-1E35-0629E9DE141C}" dt="2021-08-18T07:54:24.431" v="51"/>
        <pc:sldMkLst>
          <pc:docMk/>
          <pc:sldMk cId="0" sldId="268"/>
        </pc:sldMkLst>
      </pc:sldChg>
      <pc:sldChg chg="del">
        <pc:chgData name="JAYANTH M - [CB.EN.U4AIE20024]" userId="S::cb.en.u4aie20024@cb.students.amrita.edu::425f9f26-1027-42a1-b9cd-82f610c4e2ba" providerId="AD" clId="Web-{BFBE9E97-A27C-4824-1E35-0629E9DE141C}" dt="2021-08-18T07:54:24.415" v="50"/>
        <pc:sldMkLst>
          <pc:docMk/>
          <pc:sldMk cId="0" sldId="269"/>
        </pc:sldMkLst>
      </pc:sldChg>
      <pc:sldChg chg="del">
        <pc:chgData name="JAYANTH M - [CB.EN.U4AIE20024]" userId="S::cb.en.u4aie20024@cb.students.amrita.edu::425f9f26-1027-42a1-b9cd-82f610c4e2ba" providerId="AD" clId="Web-{BFBE9E97-A27C-4824-1E35-0629E9DE141C}" dt="2021-08-18T07:54:24.400" v="49"/>
        <pc:sldMkLst>
          <pc:docMk/>
          <pc:sldMk cId="0" sldId="270"/>
        </pc:sldMkLst>
      </pc:sldChg>
      <pc:sldChg chg="del">
        <pc:chgData name="JAYANTH M - [CB.EN.U4AIE20024]" userId="S::cb.en.u4aie20024@cb.students.amrita.edu::425f9f26-1027-42a1-b9cd-82f610c4e2ba" providerId="AD" clId="Web-{BFBE9E97-A27C-4824-1E35-0629E9DE141C}" dt="2021-08-18T07:54:24.384" v="48"/>
        <pc:sldMkLst>
          <pc:docMk/>
          <pc:sldMk cId="0" sldId="271"/>
        </pc:sldMkLst>
      </pc:sldChg>
      <pc:sldChg chg="del">
        <pc:chgData name="JAYANTH M - [CB.EN.U4AIE20024]" userId="S::cb.en.u4aie20024@cb.students.amrita.edu::425f9f26-1027-42a1-b9cd-82f610c4e2ba" providerId="AD" clId="Web-{BFBE9E97-A27C-4824-1E35-0629E9DE141C}" dt="2021-08-18T07:54:24.368" v="47"/>
        <pc:sldMkLst>
          <pc:docMk/>
          <pc:sldMk cId="0" sldId="272"/>
        </pc:sldMkLst>
      </pc:sldChg>
      <pc:sldChg chg="del">
        <pc:chgData name="JAYANTH M - [CB.EN.U4AIE20024]" userId="S::cb.en.u4aie20024@cb.students.amrita.edu::425f9f26-1027-42a1-b9cd-82f610c4e2ba" providerId="AD" clId="Web-{BFBE9E97-A27C-4824-1E35-0629E9DE141C}" dt="2021-08-18T07:54:24.353" v="46"/>
        <pc:sldMkLst>
          <pc:docMk/>
          <pc:sldMk cId="0" sldId="273"/>
        </pc:sldMkLst>
      </pc:sldChg>
      <pc:sldChg chg="del">
        <pc:chgData name="JAYANTH M - [CB.EN.U4AIE20024]" userId="S::cb.en.u4aie20024@cb.students.amrita.edu::425f9f26-1027-42a1-b9cd-82f610c4e2ba" providerId="AD" clId="Web-{BFBE9E97-A27C-4824-1E35-0629E9DE141C}" dt="2021-08-18T07:54:24.337" v="45"/>
        <pc:sldMkLst>
          <pc:docMk/>
          <pc:sldMk cId="0" sldId="274"/>
        </pc:sldMkLst>
      </pc:sldChg>
      <pc:sldChg chg="del">
        <pc:chgData name="JAYANTH M - [CB.EN.U4AIE20024]" userId="S::cb.en.u4aie20024@cb.students.amrita.edu::425f9f26-1027-42a1-b9cd-82f610c4e2ba" providerId="AD" clId="Web-{BFBE9E97-A27C-4824-1E35-0629E9DE141C}" dt="2021-08-18T07:54:24.322" v="44"/>
        <pc:sldMkLst>
          <pc:docMk/>
          <pc:sldMk cId="0" sldId="275"/>
        </pc:sldMkLst>
      </pc:sldChg>
      <pc:sldChg chg="del">
        <pc:chgData name="JAYANTH M - [CB.EN.U4AIE20024]" userId="S::cb.en.u4aie20024@cb.students.amrita.edu::425f9f26-1027-42a1-b9cd-82f610c4e2ba" providerId="AD" clId="Web-{BFBE9E97-A27C-4824-1E35-0629E9DE141C}" dt="2021-08-18T07:54:24.290" v="43"/>
        <pc:sldMkLst>
          <pc:docMk/>
          <pc:sldMk cId="0" sldId="276"/>
        </pc:sldMkLst>
      </pc:sldChg>
      <pc:sldChg chg="del">
        <pc:chgData name="JAYANTH M - [CB.EN.U4AIE20024]" userId="S::cb.en.u4aie20024@cb.students.amrita.edu::425f9f26-1027-42a1-b9cd-82f610c4e2ba" providerId="AD" clId="Web-{BFBE9E97-A27C-4824-1E35-0629E9DE141C}" dt="2021-08-18T07:54:24.275" v="42"/>
        <pc:sldMkLst>
          <pc:docMk/>
          <pc:sldMk cId="0" sldId="277"/>
        </pc:sldMkLst>
      </pc:sldChg>
      <pc:sldChg chg="del">
        <pc:chgData name="JAYANTH M - [CB.EN.U4AIE20024]" userId="S::cb.en.u4aie20024@cb.students.amrita.edu::425f9f26-1027-42a1-b9cd-82f610c4e2ba" providerId="AD" clId="Web-{BFBE9E97-A27C-4824-1E35-0629E9DE141C}" dt="2021-08-18T07:54:24.259" v="41"/>
        <pc:sldMkLst>
          <pc:docMk/>
          <pc:sldMk cId="0" sldId="278"/>
        </pc:sldMkLst>
      </pc:sldChg>
      <pc:sldChg chg="addSp delSp modSp del">
        <pc:chgData name="JAYANTH M - [CB.EN.U4AIE20024]" userId="S::cb.en.u4aie20024@cb.students.amrita.edu::425f9f26-1027-42a1-b9cd-82f610c4e2ba" providerId="AD" clId="Web-{BFBE9E97-A27C-4824-1E35-0629E9DE141C}" dt="2021-08-18T08:27:48.700" v="342"/>
        <pc:sldMkLst>
          <pc:docMk/>
          <pc:sldMk cId="0" sldId="279"/>
        </pc:sldMkLst>
        <pc:spChg chg="add mod">
          <ac:chgData name="JAYANTH M - [CB.EN.U4AIE20024]" userId="S::cb.en.u4aie20024@cb.students.amrita.edu::425f9f26-1027-42a1-b9cd-82f610c4e2ba" providerId="AD" clId="Web-{BFBE9E97-A27C-4824-1E35-0629E9DE141C}" dt="2021-08-18T08:27:26.137" v="339"/>
          <ac:spMkLst>
            <pc:docMk/>
            <pc:sldMk cId="0" sldId="279"/>
            <ac:spMk id="3" creationId="{B7D15E0E-BD5C-48B2-AD09-640D089E1A9C}"/>
          </ac:spMkLst>
        </pc:spChg>
        <pc:spChg chg="del">
          <ac:chgData name="JAYANTH M - [CB.EN.U4AIE20024]" userId="S::cb.en.u4aie20024@cb.students.amrita.edu::425f9f26-1027-42a1-b9cd-82f610c4e2ba" providerId="AD" clId="Web-{BFBE9E97-A27C-4824-1E35-0629E9DE141C}" dt="2021-08-18T08:27:28.465" v="340"/>
          <ac:spMkLst>
            <pc:docMk/>
            <pc:sldMk cId="0" sldId="279"/>
            <ac:spMk id="1086" creationId="{00000000-0000-0000-0000-000000000000}"/>
          </ac:spMkLst>
        </pc:spChg>
        <pc:spChg chg="del">
          <ac:chgData name="JAYANTH M - [CB.EN.U4AIE20024]" userId="S::cb.en.u4aie20024@cb.students.amrita.edu::425f9f26-1027-42a1-b9cd-82f610c4e2ba" providerId="AD" clId="Web-{BFBE9E97-A27C-4824-1E35-0629E9DE141C}" dt="2021-08-18T08:27:26.137" v="339"/>
          <ac:spMkLst>
            <pc:docMk/>
            <pc:sldMk cId="0" sldId="279"/>
            <ac:spMk id="1109" creationId="{00000000-0000-0000-0000-000000000000}"/>
          </ac:spMkLst>
        </pc:spChg>
      </pc:sldChg>
      <pc:sldChg chg="del">
        <pc:chgData name="JAYANTH M - [CB.EN.U4AIE20024]" userId="S::cb.en.u4aie20024@cb.students.amrita.edu::425f9f26-1027-42a1-b9cd-82f610c4e2ba" providerId="AD" clId="Web-{BFBE9E97-A27C-4824-1E35-0629E9DE141C}" dt="2021-08-18T07:55:30.948" v="72"/>
        <pc:sldMkLst>
          <pc:docMk/>
          <pc:sldMk cId="0" sldId="280"/>
        </pc:sldMkLst>
      </pc:sldChg>
      <pc:sldChg chg="del">
        <pc:chgData name="JAYANTH M - [CB.EN.U4AIE20024]" userId="S::cb.en.u4aie20024@cb.students.amrita.edu::425f9f26-1027-42a1-b9cd-82f610c4e2ba" providerId="AD" clId="Web-{BFBE9E97-A27C-4824-1E35-0629E9DE141C}" dt="2021-08-18T07:55:22.042" v="71"/>
        <pc:sldMkLst>
          <pc:docMk/>
          <pc:sldMk cId="0" sldId="281"/>
        </pc:sldMkLst>
      </pc:sldChg>
      <pc:sldChg chg="del">
        <pc:chgData name="JAYANTH M - [CB.EN.U4AIE20024]" userId="S::cb.en.u4aie20024@cb.students.amrita.edu::425f9f26-1027-42a1-b9cd-82f610c4e2ba" providerId="AD" clId="Web-{BFBE9E97-A27C-4824-1E35-0629E9DE141C}" dt="2021-08-18T07:55:08.166" v="65"/>
        <pc:sldMkLst>
          <pc:docMk/>
          <pc:sldMk cId="0" sldId="282"/>
        </pc:sldMkLst>
      </pc:sldChg>
      <pc:sldChg chg="del">
        <pc:chgData name="JAYANTH M - [CB.EN.U4AIE20024]" userId="S::cb.en.u4aie20024@cb.students.amrita.edu::425f9f26-1027-42a1-b9cd-82f610c4e2ba" providerId="AD" clId="Web-{BFBE9E97-A27C-4824-1E35-0629E9DE141C}" dt="2021-08-18T07:55:08.166" v="64"/>
        <pc:sldMkLst>
          <pc:docMk/>
          <pc:sldMk cId="0" sldId="283"/>
        </pc:sldMkLst>
      </pc:sldChg>
      <pc:sldChg chg="del">
        <pc:chgData name="JAYANTH M - [CB.EN.U4AIE20024]" userId="S::cb.en.u4aie20024@cb.students.amrita.edu::425f9f26-1027-42a1-b9cd-82f610c4e2ba" providerId="AD" clId="Web-{BFBE9E97-A27C-4824-1E35-0629E9DE141C}" dt="2021-08-18T07:55:08.151" v="63"/>
        <pc:sldMkLst>
          <pc:docMk/>
          <pc:sldMk cId="0" sldId="284"/>
        </pc:sldMkLst>
      </pc:sldChg>
      <pc:sldChg chg="del">
        <pc:chgData name="JAYANTH M - [CB.EN.U4AIE20024]" userId="S::cb.en.u4aie20024@cb.students.amrita.edu::425f9f26-1027-42a1-b9cd-82f610c4e2ba" providerId="AD" clId="Web-{BFBE9E97-A27C-4824-1E35-0629E9DE141C}" dt="2021-08-18T07:55:08.151" v="62"/>
        <pc:sldMkLst>
          <pc:docMk/>
          <pc:sldMk cId="0" sldId="285"/>
        </pc:sldMkLst>
      </pc:sldChg>
      <pc:sldChg chg="del">
        <pc:chgData name="JAYANTH M - [CB.EN.U4AIE20024]" userId="S::cb.en.u4aie20024@cb.students.amrita.edu::425f9f26-1027-42a1-b9cd-82f610c4e2ba" providerId="AD" clId="Web-{BFBE9E97-A27C-4824-1E35-0629E9DE141C}" dt="2021-08-18T07:55:08.135" v="61"/>
        <pc:sldMkLst>
          <pc:docMk/>
          <pc:sldMk cId="0" sldId="286"/>
        </pc:sldMkLst>
      </pc:sldChg>
      <pc:sldChg chg="del">
        <pc:chgData name="JAYANTH M - [CB.EN.U4AIE20024]" userId="S::cb.en.u4aie20024@cb.students.amrita.edu::425f9f26-1027-42a1-b9cd-82f610c4e2ba" providerId="AD" clId="Web-{BFBE9E97-A27C-4824-1E35-0629E9DE141C}" dt="2021-08-18T07:55:08.120" v="60"/>
        <pc:sldMkLst>
          <pc:docMk/>
          <pc:sldMk cId="0" sldId="287"/>
        </pc:sldMkLst>
      </pc:sldChg>
      <pc:sldChg chg="del">
        <pc:chgData name="JAYANTH M - [CB.EN.U4AIE20024]" userId="S::cb.en.u4aie20024@cb.students.amrita.edu::425f9f26-1027-42a1-b9cd-82f610c4e2ba" providerId="AD" clId="Web-{BFBE9E97-A27C-4824-1E35-0629E9DE141C}" dt="2021-08-18T07:55:07.932" v="59"/>
        <pc:sldMkLst>
          <pc:docMk/>
          <pc:sldMk cId="0" sldId="288"/>
        </pc:sldMkLst>
      </pc:sldChg>
      <pc:sldChg chg="del">
        <pc:chgData name="JAYANTH M - [CB.EN.U4AIE20024]" userId="S::cb.en.u4aie20024@cb.students.amrita.edu::425f9f26-1027-42a1-b9cd-82f610c4e2ba" providerId="AD" clId="Web-{BFBE9E97-A27C-4824-1E35-0629E9DE141C}" dt="2021-08-18T07:55:07.901" v="58"/>
        <pc:sldMkLst>
          <pc:docMk/>
          <pc:sldMk cId="0" sldId="289"/>
        </pc:sldMkLst>
      </pc:sldChg>
      <pc:sldChg chg="del">
        <pc:chgData name="JAYANTH M - [CB.EN.U4AIE20024]" userId="S::cb.en.u4aie20024@cb.students.amrita.edu::425f9f26-1027-42a1-b9cd-82f610c4e2ba" providerId="AD" clId="Web-{BFBE9E97-A27C-4824-1E35-0629E9DE141C}" dt="2021-08-18T07:55:07.885" v="57"/>
        <pc:sldMkLst>
          <pc:docMk/>
          <pc:sldMk cId="0" sldId="290"/>
        </pc:sldMkLst>
      </pc:sldChg>
      <pc:sldChg chg="del">
        <pc:chgData name="JAYANTH M - [CB.EN.U4AIE20024]" userId="S::cb.en.u4aie20024@cb.students.amrita.edu::425f9f26-1027-42a1-b9cd-82f610c4e2ba" providerId="AD" clId="Web-{BFBE9E97-A27C-4824-1E35-0629E9DE141C}" dt="2021-08-18T07:55:07.854" v="56"/>
        <pc:sldMkLst>
          <pc:docMk/>
          <pc:sldMk cId="0" sldId="291"/>
        </pc:sldMkLst>
      </pc:sldChg>
      <pc:sldChg chg="del">
        <pc:chgData name="JAYANTH M - [CB.EN.U4AIE20024]" userId="S::cb.en.u4aie20024@cb.students.amrita.edu::425f9f26-1027-42a1-b9cd-82f610c4e2ba" providerId="AD" clId="Web-{BFBE9E97-A27C-4824-1E35-0629E9DE141C}" dt="2021-08-18T07:55:07.838" v="55"/>
        <pc:sldMkLst>
          <pc:docMk/>
          <pc:sldMk cId="0" sldId="292"/>
        </pc:sldMkLst>
      </pc:sldChg>
      <pc:sldChg chg="del">
        <pc:chgData name="JAYANTH M - [CB.EN.U4AIE20024]" userId="S::cb.en.u4aie20024@cb.students.amrita.edu::425f9f26-1027-42a1-b9cd-82f610c4e2ba" providerId="AD" clId="Web-{BFBE9E97-A27C-4824-1E35-0629E9DE141C}" dt="2021-08-18T07:55:07.791" v="54"/>
        <pc:sldMkLst>
          <pc:docMk/>
          <pc:sldMk cId="0" sldId="293"/>
        </pc:sldMkLst>
      </pc:sldChg>
      <pc:sldChg chg="del">
        <pc:chgData name="JAYANTH M - [CB.EN.U4AIE20024]" userId="S::cb.en.u4aie20024@cb.students.amrita.edu::425f9f26-1027-42a1-b9cd-82f610c4e2ba" providerId="AD" clId="Web-{BFBE9E97-A27C-4824-1E35-0629E9DE141C}" dt="2021-08-18T07:55:07.698" v="53"/>
        <pc:sldMkLst>
          <pc:docMk/>
          <pc:sldMk cId="0" sldId="294"/>
        </pc:sldMkLst>
      </pc:sldChg>
      <pc:sldChg chg="del">
        <pc:chgData name="JAYANTH M - [CB.EN.U4AIE20024]" userId="S::cb.en.u4aie20024@cb.students.amrita.edu::425f9f26-1027-42a1-b9cd-82f610c4e2ba" providerId="AD" clId="Web-{BFBE9E97-A27C-4824-1E35-0629E9DE141C}" dt="2021-08-18T07:55:13.635" v="70"/>
        <pc:sldMkLst>
          <pc:docMk/>
          <pc:sldMk cId="0" sldId="295"/>
        </pc:sldMkLst>
      </pc:sldChg>
      <pc:sldChg chg="del">
        <pc:chgData name="JAYANTH M - [CB.EN.U4AIE20024]" userId="S::cb.en.u4aie20024@cb.students.amrita.edu::425f9f26-1027-42a1-b9cd-82f610c4e2ba" providerId="AD" clId="Web-{BFBE9E97-A27C-4824-1E35-0629E9DE141C}" dt="2021-08-18T07:55:13.510" v="69"/>
        <pc:sldMkLst>
          <pc:docMk/>
          <pc:sldMk cId="0" sldId="296"/>
        </pc:sldMkLst>
      </pc:sldChg>
      <pc:sldChg chg="del">
        <pc:chgData name="JAYANTH M - [CB.EN.U4AIE20024]" userId="S::cb.en.u4aie20024@cb.students.amrita.edu::425f9f26-1027-42a1-b9cd-82f610c4e2ba" providerId="AD" clId="Web-{BFBE9E97-A27C-4824-1E35-0629E9DE141C}" dt="2021-08-18T07:55:13.401" v="68"/>
        <pc:sldMkLst>
          <pc:docMk/>
          <pc:sldMk cId="0" sldId="297"/>
        </pc:sldMkLst>
      </pc:sldChg>
      <pc:sldChg chg="del">
        <pc:chgData name="JAYANTH M - [CB.EN.U4AIE20024]" userId="S::cb.en.u4aie20024@cb.students.amrita.edu::425f9f26-1027-42a1-b9cd-82f610c4e2ba" providerId="AD" clId="Web-{BFBE9E97-A27C-4824-1E35-0629E9DE141C}" dt="2021-08-18T07:55:13.338" v="67"/>
        <pc:sldMkLst>
          <pc:docMk/>
          <pc:sldMk cId="0" sldId="298"/>
        </pc:sldMkLst>
      </pc:sldChg>
      <pc:sldChg chg="del">
        <pc:chgData name="JAYANTH M - [CB.EN.U4AIE20024]" userId="S::cb.en.u4aie20024@cb.students.amrita.edu::425f9f26-1027-42a1-b9cd-82f610c4e2ba" providerId="AD" clId="Web-{BFBE9E97-A27C-4824-1E35-0629E9DE141C}" dt="2021-08-18T07:55:13.260" v="66"/>
        <pc:sldMkLst>
          <pc:docMk/>
          <pc:sldMk cId="0" sldId="299"/>
        </pc:sldMkLst>
      </pc:sldChg>
      <pc:sldChg chg="add">
        <pc:chgData name="JAYANTH M - [CB.EN.U4AIE20024]" userId="S::cb.en.u4aie20024@cb.students.amrita.edu::425f9f26-1027-42a1-b9cd-82f610c4e2ba" providerId="AD" clId="Web-{BFBE9E97-A27C-4824-1E35-0629E9DE141C}" dt="2021-08-18T07:26:16.576" v="18"/>
        <pc:sldMkLst>
          <pc:docMk/>
          <pc:sldMk cId="897248782" sldId="300"/>
        </pc:sldMkLst>
      </pc:sldChg>
      <pc:sldChg chg="addSp delSp modSp add">
        <pc:chgData name="JAYANTH M - [CB.EN.U4AIE20024]" userId="S::cb.en.u4aie20024@cb.students.amrita.edu::425f9f26-1027-42a1-b9cd-82f610c4e2ba" providerId="AD" clId="Web-{BFBE9E97-A27C-4824-1E35-0629E9DE141C}" dt="2021-08-18T07:58:14.343" v="96" actId="20577"/>
        <pc:sldMkLst>
          <pc:docMk/>
          <pc:sldMk cId="2068911221" sldId="301"/>
        </pc:sldMkLst>
        <pc:spChg chg="mod">
          <ac:chgData name="JAYANTH M - [CB.EN.U4AIE20024]" userId="S::cb.en.u4aie20024@cb.students.amrita.edu::425f9f26-1027-42a1-b9cd-82f610c4e2ba" providerId="AD" clId="Web-{BFBE9E97-A27C-4824-1E35-0629E9DE141C}" dt="2021-08-18T07:58:05.812" v="93" actId="20577"/>
          <ac:spMkLst>
            <pc:docMk/>
            <pc:sldMk cId="2068911221" sldId="301"/>
            <ac:spMk id="2" creationId="{C5A53AB2-EAF2-4615-BB63-2B4B053484EA}"/>
          </ac:spMkLst>
        </pc:spChg>
        <pc:spChg chg="mod">
          <ac:chgData name="JAYANTH M - [CB.EN.U4AIE20024]" userId="S::cb.en.u4aie20024@cb.students.amrita.edu::425f9f26-1027-42a1-b9cd-82f610c4e2ba" providerId="AD" clId="Web-{BFBE9E97-A27C-4824-1E35-0629E9DE141C}" dt="2021-08-18T07:58:14.343" v="96" actId="20577"/>
          <ac:spMkLst>
            <pc:docMk/>
            <pc:sldMk cId="2068911221" sldId="301"/>
            <ac:spMk id="3" creationId="{4207ADB8-CFDF-451F-9946-3FA448365525}"/>
          </ac:spMkLst>
        </pc:spChg>
        <pc:spChg chg="del">
          <ac:chgData name="JAYANTH M - [CB.EN.U4AIE20024]" userId="S::cb.en.u4aie20024@cb.students.amrita.edu::425f9f26-1027-42a1-b9cd-82f610c4e2ba" providerId="AD" clId="Web-{BFBE9E97-A27C-4824-1E35-0629E9DE141C}" dt="2021-08-18T07:53:28.430" v="39"/>
          <ac:spMkLst>
            <pc:docMk/>
            <pc:sldMk cId="2068911221" sldId="301"/>
            <ac:spMk id="9" creationId="{79477870-C64A-4E35-8F2F-05B7114F3C74}"/>
          </ac:spMkLst>
        </pc:spChg>
        <pc:spChg chg="del">
          <ac:chgData name="JAYANTH M - [CB.EN.U4AIE20024]" userId="S::cb.en.u4aie20024@cb.students.amrita.edu::425f9f26-1027-42a1-b9cd-82f610c4e2ba" providerId="AD" clId="Web-{BFBE9E97-A27C-4824-1E35-0629E9DE141C}" dt="2021-08-18T07:53:28.430" v="39"/>
          <ac:spMkLst>
            <pc:docMk/>
            <pc:sldMk cId="2068911221" sldId="301"/>
            <ac:spMk id="11" creationId="{8AEA628B-C8FF-4D0B-B111-F101F580B15D}"/>
          </ac:spMkLst>
        </pc:spChg>
        <pc:spChg chg="del">
          <ac:chgData name="JAYANTH M - [CB.EN.U4AIE20024]" userId="S::cb.en.u4aie20024@cb.students.amrita.edu::425f9f26-1027-42a1-b9cd-82f610c4e2ba" providerId="AD" clId="Web-{BFBE9E97-A27C-4824-1E35-0629E9DE141C}" dt="2021-08-18T07:53:28.430" v="39"/>
          <ac:spMkLst>
            <pc:docMk/>
            <pc:sldMk cId="2068911221" sldId="301"/>
            <ac:spMk id="13" creationId="{42663BD0-064C-40FC-A331-F49FCA9536AA}"/>
          </ac:spMkLst>
        </pc:spChg>
        <pc:spChg chg="add">
          <ac:chgData name="JAYANTH M - [CB.EN.U4AIE20024]" userId="S::cb.en.u4aie20024@cb.students.amrita.edu::425f9f26-1027-42a1-b9cd-82f610c4e2ba" providerId="AD" clId="Web-{BFBE9E97-A27C-4824-1E35-0629E9DE141C}" dt="2021-08-18T07:53:28.430" v="39"/>
          <ac:spMkLst>
            <pc:docMk/>
            <pc:sldMk cId="2068911221" sldId="301"/>
            <ac:spMk id="18" creationId="{2C9A9DA9-7DC8-488B-A882-123947B0F3D9}"/>
          </ac:spMkLst>
        </pc:spChg>
        <pc:spChg chg="add">
          <ac:chgData name="JAYANTH M - [CB.EN.U4AIE20024]" userId="S::cb.en.u4aie20024@cb.students.amrita.edu::425f9f26-1027-42a1-b9cd-82f610c4e2ba" providerId="AD" clId="Web-{BFBE9E97-A27C-4824-1E35-0629E9DE141C}" dt="2021-08-18T07:53:28.430" v="39"/>
          <ac:spMkLst>
            <pc:docMk/>
            <pc:sldMk cId="2068911221" sldId="301"/>
            <ac:spMk id="20" creationId="{57F6BDD4-E066-4008-8011-6CC31AEB4556}"/>
          </ac:spMkLst>
        </pc:spChg>
        <pc:spChg chg="add">
          <ac:chgData name="JAYANTH M - [CB.EN.U4AIE20024]" userId="S::cb.en.u4aie20024@cb.students.amrita.edu::425f9f26-1027-42a1-b9cd-82f610c4e2ba" providerId="AD" clId="Web-{BFBE9E97-A27C-4824-1E35-0629E9DE141C}" dt="2021-08-18T07:53:28.430" v="39"/>
          <ac:spMkLst>
            <pc:docMk/>
            <pc:sldMk cId="2068911221" sldId="301"/>
            <ac:spMk id="22" creationId="{2711A8FB-68FC-45FC-B01E-38F809E2D439}"/>
          </ac:spMkLst>
        </pc:spChg>
        <pc:spChg chg="add">
          <ac:chgData name="JAYANTH M - [CB.EN.U4AIE20024]" userId="S::cb.en.u4aie20024@cb.students.amrita.edu::425f9f26-1027-42a1-b9cd-82f610c4e2ba" providerId="AD" clId="Web-{BFBE9E97-A27C-4824-1E35-0629E9DE141C}" dt="2021-08-18T07:53:28.430" v="39"/>
          <ac:spMkLst>
            <pc:docMk/>
            <pc:sldMk cId="2068911221" sldId="301"/>
            <ac:spMk id="24" creationId="{2A865FE3-5FC9-4049-87CF-30019C46C0F5}"/>
          </ac:spMkLst>
        </pc:spChg>
        <pc:picChg chg="mod">
          <ac:chgData name="JAYANTH M - [CB.EN.U4AIE20024]" userId="S::cb.en.u4aie20024@cb.students.amrita.edu::425f9f26-1027-42a1-b9cd-82f610c4e2ba" providerId="AD" clId="Web-{BFBE9E97-A27C-4824-1E35-0629E9DE141C}" dt="2021-08-18T07:53:28.430" v="39"/>
          <ac:picMkLst>
            <pc:docMk/>
            <pc:sldMk cId="2068911221" sldId="301"/>
            <ac:picMk id="5" creationId="{20D7AD53-97A5-412A-BBB3-0B6B7D3C4395}"/>
          </ac:picMkLst>
        </pc:picChg>
      </pc:sldChg>
      <pc:sldChg chg="addSp delSp modSp new mod setBg">
        <pc:chgData name="JAYANTH M - [CB.EN.U4AIE20024]" userId="S::cb.en.u4aie20024@cb.students.amrita.edu::425f9f26-1027-42a1-b9cd-82f610c4e2ba" providerId="AD" clId="Web-{BFBE9E97-A27C-4824-1E35-0629E9DE141C}" dt="2021-08-18T08:02:24.912" v="157" actId="1076"/>
        <pc:sldMkLst>
          <pc:docMk/>
          <pc:sldMk cId="4058934082" sldId="302"/>
        </pc:sldMkLst>
        <pc:spChg chg="mod">
          <ac:chgData name="JAYANTH M - [CB.EN.U4AIE20024]" userId="S::cb.en.u4aie20024@cb.students.amrita.edu::425f9f26-1027-42a1-b9cd-82f610c4e2ba" providerId="AD" clId="Web-{BFBE9E97-A27C-4824-1E35-0629E9DE141C}" dt="2021-08-18T08:01:36.161" v="136" actId="20577"/>
          <ac:spMkLst>
            <pc:docMk/>
            <pc:sldMk cId="4058934082" sldId="302"/>
            <ac:spMk id="2" creationId="{97547276-C012-48D3-B730-7529E861FA43}"/>
          </ac:spMkLst>
        </pc:spChg>
        <pc:spChg chg="mod">
          <ac:chgData name="JAYANTH M - [CB.EN.U4AIE20024]" userId="S::cb.en.u4aie20024@cb.students.amrita.edu::425f9f26-1027-42a1-b9cd-82f610c4e2ba" providerId="AD" clId="Web-{BFBE9E97-A27C-4824-1E35-0629E9DE141C}" dt="2021-08-18T08:00:48.144" v="132"/>
          <ac:spMkLst>
            <pc:docMk/>
            <pc:sldMk cId="4058934082" sldId="302"/>
            <ac:spMk id="3" creationId="{A45CB2D7-84D8-40B7-9FB2-857864C9CCAC}"/>
          </ac:spMkLst>
        </pc:spChg>
        <pc:spChg chg="add del mod">
          <ac:chgData name="JAYANTH M - [CB.EN.U4AIE20024]" userId="S::cb.en.u4aie20024@cb.students.amrita.edu::425f9f26-1027-42a1-b9cd-82f610c4e2ba" providerId="AD" clId="Web-{BFBE9E97-A27C-4824-1E35-0629E9DE141C}" dt="2021-08-18T08:02:19.990" v="155"/>
          <ac:spMkLst>
            <pc:docMk/>
            <pc:sldMk cId="4058934082" sldId="302"/>
            <ac:spMk id="5" creationId="{56475CC6-6E9B-410D-B67D-0DBB59985382}"/>
          </ac:spMkLst>
        </pc:spChg>
        <pc:spChg chg="add">
          <ac:chgData name="JAYANTH M - [CB.EN.U4AIE20024]" userId="S::cb.en.u4aie20024@cb.students.amrita.edu::425f9f26-1027-42a1-b9cd-82f610c4e2ba" providerId="AD" clId="Web-{BFBE9E97-A27C-4824-1E35-0629E9DE141C}" dt="2021-08-18T08:00:48.144" v="132"/>
          <ac:spMkLst>
            <pc:docMk/>
            <pc:sldMk cId="4058934082" sldId="302"/>
            <ac:spMk id="8" creationId="{E777E57D-6A88-4B5B-A068-2BA7FF4E8CCA}"/>
          </ac:spMkLst>
        </pc:spChg>
        <pc:spChg chg="add">
          <ac:chgData name="JAYANTH M - [CB.EN.U4AIE20024]" userId="S::cb.en.u4aie20024@cb.students.amrita.edu::425f9f26-1027-42a1-b9cd-82f610c4e2ba" providerId="AD" clId="Web-{BFBE9E97-A27C-4824-1E35-0629E9DE141C}" dt="2021-08-18T08:00:48.144" v="132"/>
          <ac:spMkLst>
            <pc:docMk/>
            <pc:sldMk cId="4058934082" sldId="302"/>
            <ac:spMk id="10" creationId="{F7117410-A2A4-4085-9ADC-46744551DBDE}"/>
          </ac:spMkLst>
        </pc:spChg>
        <pc:spChg chg="add">
          <ac:chgData name="JAYANTH M - [CB.EN.U4AIE20024]" userId="S::cb.en.u4aie20024@cb.students.amrita.edu::425f9f26-1027-42a1-b9cd-82f610c4e2ba" providerId="AD" clId="Web-{BFBE9E97-A27C-4824-1E35-0629E9DE141C}" dt="2021-08-18T08:00:48.144" v="132"/>
          <ac:spMkLst>
            <pc:docMk/>
            <pc:sldMk cId="4058934082" sldId="302"/>
            <ac:spMk id="12" creationId="{99F74EB5-E547-4FB4-95F5-BCC788F3C4A0}"/>
          </ac:spMkLst>
        </pc:spChg>
        <pc:picChg chg="add mod">
          <ac:chgData name="JAYANTH M - [CB.EN.U4AIE20024]" userId="S::cb.en.u4aie20024@cb.students.amrita.edu::425f9f26-1027-42a1-b9cd-82f610c4e2ba" providerId="AD" clId="Web-{BFBE9E97-A27C-4824-1E35-0629E9DE141C}" dt="2021-08-18T08:02:24.912" v="157" actId="1076"/>
          <ac:picMkLst>
            <pc:docMk/>
            <pc:sldMk cId="4058934082" sldId="302"/>
            <ac:picMk id="4" creationId="{F88D67AF-0C0E-42DC-B3A5-FB7795E1C845}"/>
          </ac:picMkLst>
        </pc:picChg>
      </pc:sldChg>
      <pc:sldChg chg="addSp delSp modSp add">
        <pc:chgData name="JAYANTH M - [CB.EN.U4AIE20024]" userId="S::cb.en.u4aie20024@cb.students.amrita.edu::425f9f26-1027-42a1-b9cd-82f610c4e2ba" providerId="AD" clId="Web-{BFBE9E97-A27C-4824-1E35-0629E9DE141C}" dt="2021-08-18T08:05:44.464" v="194" actId="20577"/>
        <pc:sldMkLst>
          <pc:docMk/>
          <pc:sldMk cId="2734439152" sldId="303"/>
        </pc:sldMkLst>
        <pc:spChg chg="mod">
          <ac:chgData name="JAYANTH M - [CB.EN.U4AIE20024]" userId="S::cb.en.u4aie20024@cb.students.amrita.edu::425f9f26-1027-42a1-b9cd-82f610c4e2ba" providerId="AD" clId="Web-{BFBE9E97-A27C-4824-1E35-0629E9DE141C}" dt="2021-08-18T08:03:54.289" v="173" actId="20577"/>
          <ac:spMkLst>
            <pc:docMk/>
            <pc:sldMk cId="2734439152" sldId="303"/>
            <ac:spMk id="2" creationId="{B7FF9A53-5739-43E1-A79A-4DE6E5E4BB1D}"/>
          </ac:spMkLst>
        </pc:spChg>
        <pc:spChg chg="add del mod">
          <ac:chgData name="JAYANTH M - [CB.EN.U4AIE20024]" userId="S::cb.en.u4aie20024@cb.students.amrita.edu::425f9f26-1027-42a1-b9cd-82f610c4e2ba" providerId="AD" clId="Web-{BFBE9E97-A27C-4824-1E35-0629E9DE141C}" dt="2021-08-18T08:03:39.351" v="166"/>
          <ac:spMkLst>
            <pc:docMk/>
            <pc:sldMk cId="2734439152" sldId="303"/>
            <ac:spMk id="34" creationId="{922E1D9F-FE26-4B6A-9F0E-ED0C36E49188}"/>
          </ac:spMkLst>
        </pc:spChg>
        <pc:spChg chg="add mod">
          <ac:chgData name="JAYANTH M - [CB.EN.U4AIE20024]" userId="S::cb.en.u4aie20024@cb.students.amrita.edu::425f9f26-1027-42a1-b9cd-82f610c4e2ba" providerId="AD" clId="Web-{BFBE9E97-A27C-4824-1E35-0629E9DE141C}" dt="2021-08-18T08:05:44.464" v="194" actId="20577"/>
          <ac:spMkLst>
            <pc:docMk/>
            <pc:sldMk cId="2734439152" sldId="303"/>
            <ac:spMk id="35" creationId="{0DEFC5DB-1009-4981-9556-063ADDA3DC96}"/>
          </ac:spMkLst>
        </pc:spChg>
        <pc:graphicFrameChg chg="del modGraphic">
          <ac:chgData name="JAYANTH M - [CB.EN.U4AIE20024]" userId="S::cb.en.u4aie20024@cb.students.amrita.edu::425f9f26-1027-42a1-b9cd-82f610c4e2ba" providerId="AD" clId="Web-{BFBE9E97-A27C-4824-1E35-0629E9DE141C}" dt="2021-08-18T08:03:29.913" v="161"/>
          <ac:graphicFrameMkLst>
            <pc:docMk/>
            <pc:sldMk cId="2734439152" sldId="303"/>
            <ac:graphicFrameMk id="15" creationId="{17B0960A-32E1-4CF6-A7B5-B413645ABFAA}"/>
          </ac:graphicFrameMkLst>
        </pc:graphicFrameChg>
        <pc:picChg chg="add mod">
          <ac:chgData name="JAYANTH M - [CB.EN.U4AIE20024]" userId="S::cb.en.u4aie20024@cb.students.amrita.edu::425f9f26-1027-42a1-b9cd-82f610c4e2ba" providerId="AD" clId="Web-{BFBE9E97-A27C-4824-1E35-0629E9DE141C}" dt="2021-08-18T08:05:33.635" v="192" actId="1076"/>
          <ac:picMkLst>
            <pc:docMk/>
            <pc:sldMk cId="2734439152" sldId="303"/>
            <ac:picMk id="36" creationId="{D19C3D72-5507-4E48-B898-64A20BE80325}"/>
          </ac:picMkLst>
        </pc:picChg>
      </pc:sldChg>
      <pc:sldChg chg="addSp delSp modSp add">
        <pc:chgData name="JAYANTH M - [CB.EN.U4AIE20024]" userId="S::cb.en.u4aie20024@cb.students.amrita.edu::425f9f26-1027-42a1-b9cd-82f610c4e2ba" providerId="AD" clId="Web-{BFBE9E97-A27C-4824-1E35-0629E9DE141C}" dt="2021-08-18T08:08:49.750" v="227" actId="14100"/>
        <pc:sldMkLst>
          <pc:docMk/>
          <pc:sldMk cId="123463159" sldId="304"/>
        </pc:sldMkLst>
        <pc:spChg chg="mod">
          <ac:chgData name="JAYANTH M - [CB.EN.U4AIE20024]" userId="S::cb.en.u4aie20024@cb.students.amrita.edu::425f9f26-1027-42a1-b9cd-82f610c4e2ba" providerId="AD" clId="Web-{BFBE9E97-A27C-4824-1E35-0629E9DE141C}" dt="2021-08-18T08:08:37.171" v="225"/>
          <ac:spMkLst>
            <pc:docMk/>
            <pc:sldMk cId="123463159" sldId="304"/>
            <ac:spMk id="2" creationId="{E761A0DD-9BB6-4A5D-B588-AD33340E3E1D}"/>
          </ac:spMkLst>
        </pc:spChg>
        <pc:spChg chg="mod">
          <ac:chgData name="JAYANTH M - [CB.EN.U4AIE20024]" userId="S::cb.en.u4aie20024@cb.students.amrita.edu::425f9f26-1027-42a1-b9cd-82f610c4e2ba" providerId="AD" clId="Web-{BFBE9E97-A27C-4824-1E35-0629E9DE141C}" dt="2021-08-18T08:08:37.171" v="225"/>
          <ac:spMkLst>
            <pc:docMk/>
            <pc:sldMk cId="123463159" sldId="304"/>
            <ac:spMk id="3" creationId="{1156A53E-6EAC-4C6C-8B9C-69D46271903B}"/>
          </ac:spMkLst>
        </pc:spChg>
        <pc:spChg chg="add del mod">
          <ac:chgData name="JAYANTH M - [CB.EN.U4AIE20024]" userId="S::cb.en.u4aie20024@cb.students.amrita.edu::425f9f26-1027-42a1-b9cd-82f610c4e2ba" providerId="AD" clId="Web-{BFBE9E97-A27C-4824-1E35-0629E9DE141C}" dt="2021-08-18T08:08:43.468" v="226"/>
          <ac:spMkLst>
            <pc:docMk/>
            <pc:sldMk cId="123463159" sldId="304"/>
            <ac:spMk id="6" creationId="{62A02B0F-780D-4B07-9268-35F18DAFB4E2}"/>
          </ac:spMkLst>
        </pc:spChg>
        <pc:spChg chg="del">
          <ac:chgData name="JAYANTH M - [CB.EN.U4AIE20024]" userId="S::cb.en.u4aie20024@cb.students.amrita.edu::425f9f26-1027-42a1-b9cd-82f610c4e2ba" providerId="AD" clId="Web-{BFBE9E97-A27C-4824-1E35-0629E9DE141C}" dt="2021-08-18T08:08:37.171" v="225"/>
          <ac:spMkLst>
            <pc:docMk/>
            <pc:sldMk cId="123463159" sldId="304"/>
            <ac:spMk id="11" creationId="{2C9A9DA9-7DC8-488B-A882-123947B0F3D9}"/>
          </ac:spMkLst>
        </pc:spChg>
        <pc:spChg chg="del">
          <ac:chgData name="JAYANTH M - [CB.EN.U4AIE20024]" userId="S::cb.en.u4aie20024@cb.students.amrita.edu::425f9f26-1027-42a1-b9cd-82f610c4e2ba" providerId="AD" clId="Web-{BFBE9E97-A27C-4824-1E35-0629E9DE141C}" dt="2021-08-18T08:08:37.171" v="225"/>
          <ac:spMkLst>
            <pc:docMk/>
            <pc:sldMk cId="123463159" sldId="304"/>
            <ac:spMk id="16" creationId="{57F6BDD4-E066-4008-8011-6CC31AEB4556}"/>
          </ac:spMkLst>
        </pc:spChg>
        <pc:spChg chg="del">
          <ac:chgData name="JAYANTH M - [CB.EN.U4AIE20024]" userId="S::cb.en.u4aie20024@cb.students.amrita.edu::425f9f26-1027-42a1-b9cd-82f610c4e2ba" providerId="AD" clId="Web-{BFBE9E97-A27C-4824-1E35-0629E9DE141C}" dt="2021-08-18T08:08:37.171" v="225"/>
          <ac:spMkLst>
            <pc:docMk/>
            <pc:sldMk cId="123463159" sldId="304"/>
            <ac:spMk id="18" creationId="{2711A8FB-68FC-45FC-B01E-38F809E2D439}"/>
          </ac:spMkLst>
        </pc:spChg>
        <pc:spChg chg="del">
          <ac:chgData name="JAYANTH M - [CB.EN.U4AIE20024]" userId="S::cb.en.u4aie20024@cb.students.amrita.edu::425f9f26-1027-42a1-b9cd-82f610c4e2ba" providerId="AD" clId="Web-{BFBE9E97-A27C-4824-1E35-0629E9DE141C}" dt="2021-08-18T08:08:37.171" v="225"/>
          <ac:spMkLst>
            <pc:docMk/>
            <pc:sldMk cId="123463159" sldId="304"/>
            <ac:spMk id="20" creationId="{2A865FE3-5FC9-4049-87CF-30019C46C0F5}"/>
          </ac:spMkLst>
        </pc:spChg>
        <pc:spChg chg="add">
          <ac:chgData name="JAYANTH M - [CB.EN.U4AIE20024]" userId="S::cb.en.u4aie20024@cb.students.amrita.edu::425f9f26-1027-42a1-b9cd-82f610c4e2ba" providerId="AD" clId="Web-{BFBE9E97-A27C-4824-1E35-0629E9DE141C}" dt="2021-08-18T08:08:37.171" v="225"/>
          <ac:spMkLst>
            <pc:docMk/>
            <pc:sldMk cId="123463159" sldId="304"/>
            <ac:spMk id="25" creationId="{2C9A9DA9-7DC8-488B-A882-123947B0F3D9}"/>
          </ac:spMkLst>
        </pc:spChg>
        <pc:spChg chg="add">
          <ac:chgData name="JAYANTH M - [CB.EN.U4AIE20024]" userId="S::cb.en.u4aie20024@cb.students.amrita.edu::425f9f26-1027-42a1-b9cd-82f610c4e2ba" providerId="AD" clId="Web-{BFBE9E97-A27C-4824-1E35-0629E9DE141C}" dt="2021-08-18T08:08:37.171" v="225"/>
          <ac:spMkLst>
            <pc:docMk/>
            <pc:sldMk cId="123463159" sldId="304"/>
            <ac:spMk id="27" creationId="{57F6BDD4-E066-4008-8011-6CC31AEB4556}"/>
          </ac:spMkLst>
        </pc:spChg>
        <pc:spChg chg="add">
          <ac:chgData name="JAYANTH M - [CB.EN.U4AIE20024]" userId="S::cb.en.u4aie20024@cb.students.amrita.edu::425f9f26-1027-42a1-b9cd-82f610c4e2ba" providerId="AD" clId="Web-{BFBE9E97-A27C-4824-1E35-0629E9DE141C}" dt="2021-08-18T08:08:37.171" v="225"/>
          <ac:spMkLst>
            <pc:docMk/>
            <pc:sldMk cId="123463159" sldId="304"/>
            <ac:spMk id="29" creationId="{2711A8FB-68FC-45FC-B01E-38F809E2D439}"/>
          </ac:spMkLst>
        </pc:spChg>
        <pc:spChg chg="add">
          <ac:chgData name="JAYANTH M - [CB.EN.U4AIE20024]" userId="S::cb.en.u4aie20024@cb.students.amrita.edu::425f9f26-1027-42a1-b9cd-82f610c4e2ba" providerId="AD" clId="Web-{BFBE9E97-A27C-4824-1E35-0629E9DE141C}" dt="2021-08-18T08:08:37.171" v="225"/>
          <ac:spMkLst>
            <pc:docMk/>
            <pc:sldMk cId="123463159" sldId="304"/>
            <ac:spMk id="31" creationId="{2A865FE3-5FC9-4049-87CF-30019C46C0F5}"/>
          </ac:spMkLst>
        </pc:spChg>
        <pc:picChg chg="del">
          <ac:chgData name="JAYANTH M - [CB.EN.U4AIE20024]" userId="S::cb.en.u4aie20024@cb.students.amrita.edu::425f9f26-1027-42a1-b9cd-82f610c4e2ba" providerId="AD" clId="Web-{BFBE9E97-A27C-4824-1E35-0629E9DE141C}" dt="2021-08-18T08:08:06.467" v="220"/>
          <ac:picMkLst>
            <pc:docMk/>
            <pc:sldMk cId="123463159" sldId="304"/>
            <ac:picMk id="4" creationId="{F8B3BBF5-4E16-42E6-8325-B65EAAF0DDE6}"/>
          </ac:picMkLst>
        </pc:picChg>
        <pc:picChg chg="add mod">
          <ac:chgData name="JAYANTH M - [CB.EN.U4AIE20024]" userId="S::cb.en.u4aie20024@cb.students.amrita.edu::425f9f26-1027-42a1-b9cd-82f610c4e2ba" providerId="AD" clId="Web-{BFBE9E97-A27C-4824-1E35-0629E9DE141C}" dt="2021-08-18T08:08:49.750" v="227" actId="14100"/>
          <ac:picMkLst>
            <pc:docMk/>
            <pc:sldMk cId="123463159" sldId="304"/>
            <ac:picMk id="5" creationId="{BF524FB4-DF5C-41FE-942F-239E17DFA982}"/>
          </ac:picMkLst>
        </pc:picChg>
      </pc:sldChg>
      <pc:sldChg chg="addSp delSp modSp add mod replId modClrScheme delDesignElem chgLayout">
        <pc:chgData name="JAYANTH M - [CB.EN.U4AIE20024]" userId="S::cb.en.u4aie20024@cb.students.amrita.edu::425f9f26-1027-42a1-b9cd-82f610c4e2ba" providerId="AD" clId="Web-{BFBE9E97-A27C-4824-1E35-0629E9DE141C}" dt="2021-08-18T08:12:38.349" v="258" actId="14100"/>
        <pc:sldMkLst>
          <pc:docMk/>
          <pc:sldMk cId="3675948958" sldId="305"/>
        </pc:sldMkLst>
        <pc:spChg chg="mod ord">
          <ac:chgData name="JAYANTH M - [CB.EN.U4AIE20024]" userId="S::cb.en.u4aie20024@cb.students.amrita.edu::425f9f26-1027-42a1-b9cd-82f610c4e2ba" providerId="AD" clId="Web-{BFBE9E97-A27C-4824-1E35-0629E9DE141C}" dt="2021-08-18T08:11:49.379" v="247" actId="14100"/>
          <ac:spMkLst>
            <pc:docMk/>
            <pc:sldMk cId="3675948958" sldId="305"/>
            <ac:spMk id="2" creationId="{E761A0DD-9BB6-4A5D-B588-AD33340E3E1D}"/>
          </ac:spMkLst>
        </pc:spChg>
        <pc:spChg chg="mod ord">
          <ac:chgData name="JAYANTH M - [CB.EN.U4AIE20024]" userId="S::cb.en.u4aie20024@cb.students.amrita.edu::425f9f26-1027-42a1-b9cd-82f610c4e2ba" providerId="AD" clId="Web-{BFBE9E97-A27C-4824-1E35-0629E9DE141C}" dt="2021-08-18T08:12:38.349" v="258" actId="14100"/>
          <ac:spMkLst>
            <pc:docMk/>
            <pc:sldMk cId="3675948958" sldId="305"/>
            <ac:spMk id="3" creationId="{1156A53E-6EAC-4C6C-8B9C-69D46271903B}"/>
          </ac:spMkLst>
        </pc:spChg>
        <pc:spChg chg="add del">
          <ac:chgData name="JAYANTH M - [CB.EN.U4AIE20024]" userId="S::cb.en.u4aie20024@cb.students.amrita.edu::425f9f26-1027-42a1-b9cd-82f610c4e2ba" providerId="AD" clId="Web-{BFBE9E97-A27C-4824-1E35-0629E9DE141C}" dt="2021-08-18T08:11:31.488" v="243"/>
          <ac:spMkLst>
            <pc:docMk/>
            <pc:sldMk cId="3675948958" sldId="305"/>
            <ac:spMk id="6" creationId="{2D6FBB9D-1CAA-4D05-AB33-BABDFE17B843}"/>
          </ac:spMkLst>
        </pc:spChg>
        <pc:spChg chg="add del">
          <ac:chgData name="JAYANTH M - [CB.EN.U4AIE20024]" userId="S::cb.en.u4aie20024@cb.students.amrita.edu::425f9f26-1027-42a1-b9cd-82f610c4e2ba" providerId="AD" clId="Web-{BFBE9E97-A27C-4824-1E35-0629E9DE141C}" dt="2021-08-18T08:11:31.488" v="243"/>
          <ac:spMkLst>
            <pc:docMk/>
            <pc:sldMk cId="3675948958" sldId="305"/>
            <ac:spMk id="7" creationId="{04727B71-B4B6-4823-80A1-68C40B475118}"/>
          </ac:spMkLst>
        </pc:spChg>
        <pc:spChg chg="add del">
          <ac:chgData name="JAYANTH M - [CB.EN.U4AIE20024]" userId="S::cb.en.u4aie20024@cb.students.amrita.edu::425f9f26-1027-42a1-b9cd-82f610c4e2ba" providerId="AD" clId="Web-{BFBE9E97-A27C-4824-1E35-0629E9DE141C}" dt="2021-08-18T08:11:22.722" v="240"/>
          <ac:spMkLst>
            <pc:docMk/>
            <pc:sldMk cId="3675948958" sldId="305"/>
            <ac:spMk id="8" creationId="{2D6FBB9D-1CAA-4D05-AB33-BABDFE17B843}"/>
          </ac:spMkLst>
        </pc:spChg>
        <pc:spChg chg="add del">
          <ac:chgData name="JAYANTH M - [CB.EN.U4AIE20024]" userId="S::cb.en.u4aie20024@cb.students.amrita.edu::425f9f26-1027-42a1-b9cd-82f610c4e2ba" providerId="AD" clId="Web-{BFBE9E97-A27C-4824-1E35-0629E9DE141C}" dt="2021-08-18T08:11:31.488" v="243"/>
          <ac:spMkLst>
            <pc:docMk/>
            <pc:sldMk cId="3675948958" sldId="305"/>
            <ac:spMk id="9" creationId="{79A6DB05-9FB5-4B07-8675-74C23D4FD89D}"/>
          </ac:spMkLst>
        </pc:spChg>
        <pc:spChg chg="add del">
          <ac:chgData name="JAYANTH M - [CB.EN.U4AIE20024]" userId="S::cb.en.u4aie20024@cb.students.amrita.edu::425f9f26-1027-42a1-b9cd-82f610c4e2ba" providerId="AD" clId="Web-{BFBE9E97-A27C-4824-1E35-0629E9DE141C}" dt="2021-08-18T08:11:22.722" v="240"/>
          <ac:spMkLst>
            <pc:docMk/>
            <pc:sldMk cId="3675948958" sldId="305"/>
            <ac:spMk id="10" creationId="{04727B71-B4B6-4823-80A1-68C40B475118}"/>
          </ac:spMkLst>
        </pc:spChg>
        <pc:spChg chg="add del">
          <ac:chgData name="JAYANTH M - [CB.EN.U4AIE20024]" userId="S::cb.en.u4aie20024@cb.students.amrita.edu::425f9f26-1027-42a1-b9cd-82f610c4e2ba" providerId="AD" clId="Web-{BFBE9E97-A27C-4824-1E35-0629E9DE141C}" dt="2021-08-18T08:11:31.488" v="243"/>
          <ac:spMkLst>
            <pc:docMk/>
            <pc:sldMk cId="3675948958" sldId="305"/>
            <ac:spMk id="11" creationId="{CBB2B1F0-0DD6-4744-9A46-7A344FB48E40}"/>
          </ac:spMkLst>
        </pc:spChg>
        <pc:spChg chg="add del">
          <ac:chgData name="JAYANTH M - [CB.EN.U4AIE20024]" userId="S::cb.en.u4aie20024@cb.students.amrita.edu::425f9f26-1027-42a1-b9cd-82f610c4e2ba" providerId="AD" clId="Web-{BFBE9E97-A27C-4824-1E35-0629E9DE141C}" dt="2021-08-18T08:11:22.722" v="240"/>
          <ac:spMkLst>
            <pc:docMk/>
            <pc:sldMk cId="3675948958" sldId="305"/>
            <ac:spMk id="12" creationId="{79A6DB05-9FB5-4B07-8675-74C23D4FD89D}"/>
          </ac:spMkLst>
        </pc:spChg>
        <pc:spChg chg="add del">
          <ac:chgData name="JAYANTH M - [CB.EN.U4AIE20024]" userId="S::cb.en.u4aie20024@cb.students.amrita.edu::425f9f26-1027-42a1-b9cd-82f610c4e2ba" providerId="AD" clId="Web-{BFBE9E97-A27C-4824-1E35-0629E9DE141C}" dt="2021-08-18T08:11:31.488" v="243"/>
          <ac:spMkLst>
            <pc:docMk/>
            <pc:sldMk cId="3675948958" sldId="305"/>
            <ac:spMk id="13" creationId="{7A0B5DEA-ADF6-4BA5-9307-147F0A4685A0}"/>
          </ac:spMkLst>
        </pc:spChg>
        <pc:spChg chg="add del">
          <ac:chgData name="JAYANTH M - [CB.EN.U4AIE20024]" userId="S::cb.en.u4aie20024@cb.students.amrita.edu::425f9f26-1027-42a1-b9cd-82f610c4e2ba" providerId="AD" clId="Web-{BFBE9E97-A27C-4824-1E35-0629E9DE141C}" dt="2021-08-18T08:11:22.722" v="240"/>
          <ac:spMkLst>
            <pc:docMk/>
            <pc:sldMk cId="3675948958" sldId="305"/>
            <ac:spMk id="14" creationId="{E777E57D-6A88-4B5B-A068-2BA7FF4E8CCA}"/>
          </ac:spMkLst>
        </pc:spChg>
        <pc:spChg chg="add del">
          <ac:chgData name="JAYANTH M - [CB.EN.U4AIE20024]" userId="S::cb.en.u4aie20024@cb.students.amrita.edu::425f9f26-1027-42a1-b9cd-82f610c4e2ba" providerId="AD" clId="Web-{BFBE9E97-A27C-4824-1E35-0629E9DE141C}" dt="2021-08-18T08:11:31.488" v="243"/>
          <ac:spMkLst>
            <pc:docMk/>
            <pc:sldMk cId="3675948958" sldId="305"/>
            <ac:spMk id="15" creationId="{9DECDBF4-02B6-4BB4-B65B-B8107AD6A9E8}"/>
          </ac:spMkLst>
        </pc:spChg>
        <pc:spChg chg="add del">
          <ac:chgData name="JAYANTH M - [CB.EN.U4AIE20024]" userId="S::cb.en.u4aie20024@cb.students.amrita.edu::425f9f26-1027-42a1-b9cd-82f610c4e2ba" providerId="AD" clId="Web-{BFBE9E97-A27C-4824-1E35-0629E9DE141C}" dt="2021-08-18T08:11:22.722" v="240"/>
          <ac:spMkLst>
            <pc:docMk/>
            <pc:sldMk cId="3675948958" sldId="305"/>
            <ac:spMk id="16" creationId="{F7117410-A2A4-4085-9ADC-46744551DBDE}"/>
          </ac:spMkLst>
        </pc:spChg>
        <pc:spChg chg="add del">
          <ac:chgData name="JAYANTH M - [CB.EN.U4AIE20024]" userId="S::cb.en.u4aie20024@cb.students.amrita.edu::425f9f26-1027-42a1-b9cd-82f610c4e2ba" providerId="AD" clId="Web-{BFBE9E97-A27C-4824-1E35-0629E9DE141C}" dt="2021-08-18T08:11:22.722" v="240"/>
          <ac:spMkLst>
            <pc:docMk/>
            <pc:sldMk cId="3675948958" sldId="305"/>
            <ac:spMk id="18" creationId="{99F74EB5-E547-4FB4-95F5-BCC788F3C4A0}"/>
          </ac:spMkLst>
        </pc:spChg>
        <pc:spChg chg="add">
          <ac:chgData name="JAYANTH M - [CB.EN.U4AIE20024]" userId="S::cb.en.u4aie20024@cb.students.amrita.edu::425f9f26-1027-42a1-b9cd-82f610c4e2ba" providerId="AD" clId="Web-{BFBE9E97-A27C-4824-1E35-0629E9DE141C}" dt="2021-08-18T08:11:31.488" v="243"/>
          <ac:spMkLst>
            <pc:docMk/>
            <pc:sldMk cId="3675948958" sldId="305"/>
            <ac:spMk id="19" creationId="{79A6DB05-9FB5-4B07-8675-74C23D4FD89D}"/>
          </ac:spMkLst>
        </pc:spChg>
        <pc:spChg chg="add">
          <ac:chgData name="JAYANTH M - [CB.EN.U4AIE20024]" userId="S::cb.en.u4aie20024@cb.students.amrita.edu::425f9f26-1027-42a1-b9cd-82f610c4e2ba" providerId="AD" clId="Web-{BFBE9E97-A27C-4824-1E35-0629E9DE141C}" dt="2021-08-18T08:11:31.488" v="243"/>
          <ac:spMkLst>
            <pc:docMk/>
            <pc:sldMk cId="3675948958" sldId="305"/>
            <ac:spMk id="20" creationId="{79477870-C64A-4E35-8F2F-05B7114F3C74}"/>
          </ac:spMkLst>
        </pc:spChg>
        <pc:spChg chg="add">
          <ac:chgData name="JAYANTH M - [CB.EN.U4AIE20024]" userId="S::cb.en.u4aie20024@cb.students.amrita.edu::425f9f26-1027-42a1-b9cd-82f610c4e2ba" providerId="AD" clId="Web-{BFBE9E97-A27C-4824-1E35-0629E9DE141C}" dt="2021-08-18T08:11:31.488" v="243"/>
          <ac:spMkLst>
            <pc:docMk/>
            <pc:sldMk cId="3675948958" sldId="305"/>
            <ac:spMk id="21" creationId="{2D6FBB9D-1CAA-4D05-AB33-BABDFE17B843}"/>
          </ac:spMkLst>
        </pc:spChg>
        <pc:spChg chg="add">
          <ac:chgData name="JAYANTH M - [CB.EN.U4AIE20024]" userId="S::cb.en.u4aie20024@cb.students.amrita.edu::425f9f26-1027-42a1-b9cd-82f610c4e2ba" providerId="AD" clId="Web-{BFBE9E97-A27C-4824-1E35-0629E9DE141C}" dt="2021-08-18T08:11:31.488" v="243"/>
          <ac:spMkLst>
            <pc:docMk/>
            <pc:sldMk cId="3675948958" sldId="305"/>
            <ac:spMk id="22" creationId="{8AEA628B-C8FF-4D0B-B111-F101F580B15D}"/>
          </ac:spMkLst>
        </pc:spChg>
        <pc:spChg chg="add">
          <ac:chgData name="JAYANTH M - [CB.EN.U4AIE20024]" userId="S::cb.en.u4aie20024@cb.students.amrita.edu::425f9f26-1027-42a1-b9cd-82f610c4e2ba" providerId="AD" clId="Web-{BFBE9E97-A27C-4824-1E35-0629E9DE141C}" dt="2021-08-18T08:11:31.488" v="243"/>
          <ac:spMkLst>
            <pc:docMk/>
            <pc:sldMk cId="3675948958" sldId="305"/>
            <ac:spMk id="23" creationId="{04727B71-B4B6-4823-80A1-68C40B475118}"/>
          </ac:spMkLst>
        </pc:spChg>
        <pc:spChg chg="add">
          <ac:chgData name="JAYANTH M - [CB.EN.U4AIE20024]" userId="S::cb.en.u4aie20024@cb.students.amrita.edu::425f9f26-1027-42a1-b9cd-82f610c4e2ba" providerId="AD" clId="Web-{BFBE9E97-A27C-4824-1E35-0629E9DE141C}" dt="2021-08-18T08:11:31.488" v="243"/>
          <ac:spMkLst>
            <pc:docMk/>
            <pc:sldMk cId="3675948958" sldId="305"/>
            <ac:spMk id="24" creationId="{42663BD0-064C-40FC-A331-F49FCA9536AA}"/>
          </ac:spMkLst>
        </pc:spChg>
        <pc:spChg chg="add del">
          <ac:chgData name="JAYANTH M - [CB.EN.U4AIE20024]" userId="S::cb.en.u4aie20024@cb.students.amrita.edu::425f9f26-1027-42a1-b9cd-82f610c4e2ba" providerId="AD" clId="Web-{BFBE9E97-A27C-4824-1E35-0629E9DE141C}" dt="2021-08-18T08:11:12.128" v="236"/>
          <ac:spMkLst>
            <pc:docMk/>
            <pc:sldMk cId="3675948958" sldId="305"/>
            <ac:spMk id="25" creationId="{2C9A9DA9-7DC8-488B-A882-123947B0F3D9}"/>
          </ac:spMkLst>
        </pc:spChg>
        <pc:spChg chg="add del">
          <ac:chgData name="JAYANTH M - [CB.EN.U4AIE20024]" userId="S::cb.en.u4aie20024@cb.students.amrita.edu::425f9f26-1027-42a1-b9cd-82f610c4e2ba" providerId="AD" clId="Web-{BFBE9E97-A27C-4824-1E35-0629E9DE141C}" dt="2021-08-18T08:11:12.128" v="236"/>
          <ac:spMkLst>
            <pc:docMk/>
            <pc:sldMk cId="3675948958" sldId="305"/>
            <ac:spMk id="27" creationId="{57F6BDD4-E066-4008-8011-6CC31AEB4556}"/>
          </ac:spMkLst>
        </pc:spChg>
        <pc:spChg chg="add del">
          <ac:chgData name="JAYANTH M - [CB.EN.U4AIE20024]" userId="S::cb.en.u4aie20024@cb.students.amrita.edu::425f9f26-1027-42a1-b9cd-82f610c4e2ba" providerId="AD" clId="Web-{BFBE9E97-A27C-4824-1E35-0629E9DE141C}" dt="2021-08-18T08:11:12.128" v="236"/>
          <ac:spMkLst>
            <pc:docMk/>
            <pc:sldMk cId="3675948958" sldId="305"/>
            <ac:spMk id="29" creationId="{2711A8FB-68FC-45FC-B01E-38F809E2D439}"/>
          </ac:spMkLst>
        </pc:spChg>
        <pc:spChg chg="add del">
          <ac:chgData name="JAYANTH M - [CB.EN.U4AIE20024]" userId="S::cb.en.u4aie20024@cb.students.amrita.edu::425f9f26-1027-42a1-b9cd-82f610c4e2ba" providerId="AD" clId="Web-{BFBE9E97-A27C-4824-1E35-0629E9DE141C}" dt="2021-08-18T08:11:12.128" v="236"/>
          <ac:spMkLst>
            <pc:docMk/>
            <pc:sldMk cId="3675948958" sldId="305"/>
            <ac:spMk id="31" creationId="{2A865FE3-5FC9-4049-87CF-30019C46C0F5}"/>
          </ac:spMkLst>
        </pc:spChg>
        <pc:spChg chg="add del">
          <ac:chgData name="JAYANTH M - [CB.EN.U4AIE20024]" userId="S::cb.en.u4aie20024@cb.students.amrita.edu::425f9f26-1027-42a1-b9cd-82f610c4e2ba" providerId="AD" clId="Web-{BFBE9E97-A27C-4824-1E35-0629E9DE141C}" dt="2021-08-18T08:11:01.675" v="235"/>
          <ac:spMkLst>
            <pc:docMk/>
            <pc:sldMk cId="3675948958" sldId="305"/>
            <ac:spMk id="36" creationId="{B47A3059-69F2-4E12-ACD8-A5FE28191966}"/>
          </ac:spMkLst>
        </pc:spChg>
        <pc:spChg chg="add del">
          <ac:chgData name="JAYANTH M - [CB.EN.U4AIE20024]" userId="S::cb.en.u4aie20024@cb.students.amrita.edu::425f9f26-1027-42a1-b9cd-82f610c4e2ba" providerId="AD" clId="Web-{BFBE9E97-A27C-4824-1E35-0629E9DE141C}" dt="2021-08-18T08:11:01.675" v="235"/>
          <ac:spMkLst>
            <pc:docMk/>
            <pc:sldMk cId="3675948958" sldId="305"/>
            <ac:spMk id="38" creationId="{33AE4636-AEEC-45D6-84D4-7AC2DA48ECF8}"/>
          </ac:spMkLst>
        </pc:spChg>
        <pc:spChg chg="add del">
          <ac:chgData name="JAYANTH M - [CB.EN.U4AIE20024]" userId="S::cb.en.u4aie20024@cb.students.amrita.edu::425f9f26-1027-42a1-b9cd-82f610c4e2ba" providerId="AD" clId="Web-{BFBE9E97-A27C-4824-1E35-0629E9DE141C}" dt="2021-08-18T08:11:01.675" v="235"/>
          <ac:spMkLst>
            <pc:docMk/>
            <pc:sldMk cId="3675948958" sldId="305"/>
            <ac:spMk id="40" creationId="{8D9CE0F4-2EB2-4F1F-8AAC-DB3571D9FE10}"/>
          </ac:spMkLst>
        </pc:spChg>
        <pc:picChg chg="del mod">
          <ac:chgData name="JAYANTH M - [CB.EN.U4AIE20024]" userId="S::cb.en.u4aie20024@cb.students.amrita.edu::425f9f26-1027-42a1-b9cd-82f610c4e2ba" providerId="AD" clId="Web-{BFBE9E97-A27C-4824-1E35-0629E9DE141C}" dt="2021-08-18T08:11:14.909" v="237"/>
          <ac:picMkLst>
            <pc:docMk/>
            <pc:sldMk cId="3675948958" sldId="305"/>
            <ac:picMk id="5" creationId="{BF524FB4-DF5C-41FE-942F-239E17DFA982}"/>
          </ac:picMkLst>
        </pc:picChg>
        <pc:picChg chg="add mod">
          <ac:chgData name="JAYANTH M - [CB.EN.U4AIE20024]" userId="S::cb.en.u4aie20024@cb.students.amrita.edu::425f9f26-1027-42a1-b9cd-82f610c4e2ba" providerId="AD" clId="Web-{BFBE9E97-A27C-4824-1E35-0629E9DE141C}" dt="2021-08-18T08:11:37.129" v="244" actId="14100"/>
          <ac:picMkLst>
            <pc:docMk/>
            <pc:sldMk cId="3675948958" sldId="305"/>
            <ac:picMk id="17" creationId="{72E5F2E1-12F3-4D0B-ACDA-3795C33CE34B}"/>
          </ac:picMkLst>
        </pc:picChg>
      </pc:sldChg>
      <pc:sldChg chg="addSp modSp new">
        <pc:chgData name="JAYANTH M - [CB.EN.U4AIE20024]" userId="S::cb.en.u4aie20024@cb.students.amrita.edu::425f9f26-1027-42a1-b9cd-82f610c4e2ba" providerId="AD" clId="Web-{BFBE9E97-A27C-4824-1E35-0629E9DE141C}" dt="2021-08-18T08:14:10.273" v="271" actId="1076"/>
        <pc:sldMkLst>
          <pc:docMk/>
          <pc:sldMk cId="2529085683" sldId="306"/>
        </pc:sldMkLst>
        <pc:spChg chg="mod">
          <ac:chgData name="JAYANTH M - [CB.EN.U4AIE20024]" userId="S::cb.en.u4aie20024@cb.students.amrita.edu::425f9f26-1027-42a1-b9cd-82f610c4e2ba" providerId="AD" clId="Web-{BFBE9E97-A27C-4824-1E35-0629E9DE141C}" dt="2021-08-18T08:13:26.116" v="263" actId="20577"/>
          <ac:spMkLst>
            <pc:docMk/>
            <pc:sldMk cId="2529085683" sldId="306"/>
            <ac:spMk id="2" creationId="{92436EF8-496E-4FB5-849B-5CF48709F935}"/>
          </ac:spMkLst>
        </pc:spChg>
        <pc:spChg chg="mod">
          <ac:chgData name="JAYANTH M - [CB.EN.U4AIE20024]" userId="S::cb.en.u4aie20024@cb.students.amrita.edu::425f9f26-1027-42a1-b9cd-82f610c4e2ba" providerId="AD" clId="Web-{BFBE9E97-A27C-4824-1E35-0629E9DE141C}" dt="2021-08-18T08:13:57.632" v="267" actId="1076"/>
          <ac:spMkLst>
            <pc:docMk/>
            <pc:sldMk cId="2529085683" sldId="306"/>
            <ac:spMk id="3" creationId="{09BBD5AA-8420-4FB8-AEC3-506A8978B999}"/>
          </ac:spMkLst>
        </pc:spChg>
        <pc:spChg chg="add mod">
          <ac:chgData name="JAYANTH M - [CB.EN.U4AIE20024]" userId="S::cb.en.u4aie20024@cb.students.amrita.edu::425f9f26-1027-42a1-b9cd-82f610c4e2ba" providerId="AD" clId="Web-{BFBE9E97-A27C-4824-1E35-0629E9DE141C}" dt="2021-08-18T08:14:10.273" v="271" actId="1076"/>
          <ac:spMkLst>
            <pc:docMk/>
            <pc:sldMk cId="2529085683" sldId="306"/>
            <ac:spMk id="4" creationId="{825D9769-543A-4A5A-B13A-83473AFE5D7A}"/>
          </ac:spMkLst>
        </pc:spChg>
      </pc:sldChg>
      <pc:sldChg chg="addSp delSp modSp new mod setBg modClrScheme chgLayout">
        <pc:chgData name="JAYANTH M - [CB.EN.U4AIE20024]" userId="S::cb.en.u4aie20024@cb.students.amrita.edu::425f9f26-1027-42a1-b9cd-82f610c4e2ba" providerId="AD" clId="Web-{BFBE9E97-A27C-4824-1E35-0629E9DE141C}" dt="2021-08-18T08:15:53.119" v="296" actId="1076"/>
        <pc:sldMkLst>
          <pc:docMk/>
          <pc:sldMk cId="3589321742" sldId="307"/>
        </pc:sldMkLst>
        <pc:spChg chg="del">
          <ac:chgData name="JAYANTH M - [CB.EN.U4AIE20024]" userId="S::cb.en.u4aie20024@cb.students.amrita.edu::425f9f26-1027-42a1-b9cd-82f610c4e2ba" providerId="AD" clId="Web-{BFBE9E97-A27C-4824-1E35-0629E9DE141C}" dt="2021-08-18T08:14:30.571" v="273"/>
          <ac:spMkLst>
            <pc:docMk/>
            <pc:sldMk cId="3589321742" sldId="307"/>
            <ac:spMk id="2" creationId="{902F8836-D3A0-495B-A92E-08370EF27556}"/>
          </ac:spMkLst>
        </pc:spChg>
        <pc:spChg chg="del">
          <ac:chgData name="JAYANTH M - [CB.EN.U4AIE20024]" userId="S::cb.en.u4aie20024@cb.students.amrita.edu::425f9f26-1027-42a1-b9cd-82f610c4e2ba" providerId="AD" clId="Web-{BFBE9E97-A27C-4824-1E35-0629E9DE141C}" dt="2021-08-18T08:14:30.571" v="273"/>
          <ac:spMkLst>
            <pc:docMk/>
            <pc:sldMk cId="3589321742" sldId="307"/>
            <ac:spMk id="3" creationId="{2452BE5E-3215-4754-9375-F137E93AE8AC}"/>
          </ac:spMkLst>
        </pc:spChg>
        <pc:spChg chg="add del">
          <ac:chgData name="JAYANTH M - [CB.EN.U4AIE20024]" userId="S::cb.en.u4aie20024@cb.students.amrita.edu::425f9f26-1027-42a1-b9cd-82f610c4e2ba" providerId="AD" clId="Web-{BFBE9E97-A27C-4824-1E35-0629E9DE141C}" dt="2021-08-18T08:15:42.666" v="290"/>
          <ac:spMkLst>
            <pc:docMk/>
            <pc:sldMk cId="3589321742" sldId="307"/>
            <ac:spMk id="6" creationId="{1B0549EF-E3A5-48D7-9134-A4E08C0EF1E8}"/>
          </ac:spMkLst>
        </pc:spChg>
        <pc:spChg chg="add del">
          <ac:chgData name="JAYANTH M - [CB.EN.U4AIE20024]" userId="S::cb.en.u4aie20024@cb.students.amrita.edu::425f9f26-1027-42a1-b9cd-82f610c4e2ba" providerId="AD" clId="Web-{BFBE9E97-A27C-4824-1E35-0629E9DE141C}" dt="2021-08-18T08:15:42.666" v="290"/>
          <ac:spMkLst>
            <pc:docMk/>
            <pc:sldMk cId="3589321742" sldId="307"/>
            <ac:spMk id="7" creationId="{216DD803-634F-4EF2-A1E7-B1911DEE9D0B}"/>
          </ac:spMkLst>
        </pc:spChg>
        <pc:spChg chg="add del">
          <ac:chgData name="JAYANTH M - [CB.EN.U4AIE20024]" userId="S::cb.en.u4aie20024@cb.students.amrita.edu::425f9f26-1027-42a1-b9cd-82f610c4e2ba" providerId="AD" clId="Web-{BFBE9E97-A27C-4824-1E35-0629E9DE141C}" dt="2021-08-18T08:15:42.666" v="290"/>
          <ac:spMkLst>
            <pc:docMk/>
            <pc:sldMk cId="3589321742" sldId="307"/>
            <ac:spMk id="8" creationId="{A77B63F8-D1F3-4D40-B2D4-779BAE82BE6D}"/>
          </ac:spMkLst>
        </pc:spChg>
        <pc:spChg chg="add del">
          <ac:chgData name="JAYANTH M - [CB.EN.U4AIE20024]" userId="S::cb.en.u4aie20024@cb.students.amrita.edu::425f9f26-1027-42a1-b9cd-82f610c4e2ba" providerId="AD" clId="Web-{BFBE9E97-A27C-4824-1E35-0629E9DE141C}" dt="2021-08-18T08:15:39.369" v="288"/>
          <ac:spMkLst>
            <pc:docMk/>
            <pc:sldMk cId="3589321742" sldId="307"/>
            <ac:spMk id="9" creationId="{16DFB507-A35C-45A4-A4B1-88B692EB6BFB}"/>
          </ac:spMkLst>
        </pc:spChg>
        <pc:spChg chg="add del">
          <ac:chgData name="JAYANTH M - [CB.EN.U4AIE20024]" userId="S::cb.en.u4aie20024@cb.students.amrita.edu::425f9f26-1027-42a1-b9cd-82f610c4e2ba" providerId="AD" clId="Web-{BFBE9E97-A27C-4824-1E35-0629E9DE141C}" dt="2021-08-18T08:15:47.166" v="292"/>
          <ac:spMkLst>
            <pc:docMk/>
            <pc:sldMk cId="3589321742" sldId="307"/>
            <ac:spMk id="10" creationId="{693B08FD-5ECC-4728-AA84-CD6AC875BF8E}"/>
          </ac:spMkLst>
        </pc:spChg>
        <pc:spChg chg="add del">
          <ac:chgData name="JAYANTH M - [CB.EN.U4AIE20024]" userId="S::cb.en.u4aie20024@cb.students.amrita.edu::425f9f26-1027-42a1-b9cd-82f610c4e2ba" providerId="AD" clId="Web-{BFBE9E97-A27C-4824-1E35-0629E9DE141C}" dt="2021-08-18T08:15:39.369" v="288"/>
          <ac:spMkLst>
            <pc:docMk/>
            <pc:sldMk cId="3589321742" sldId="307"/>
            <ac:spMk id="11" creationId="{321407B0-5659-48D2-B8DE-DF83D5749533}"/>
          </ac:spMkLst>
        </pc:spChg>
        <pc:spChg chg="add del">
          <ac:chgData name="JAYANTH M - [CB.EN.U4AIE20024]" userId="S::cb.en.u4aie20024@cb.students.amrita.edu::425f9f26-1027-42a1-b9cd-82f610c4e2ba" providerId="AD" clId="Web-{BFBE9E97-A27C-4824-1E35-0629E9DE141C}" dt="2021-08-18T08:15:47.166" v="292"/>
          <ac:spMkLst>
            <pc:docMk/>
            <pc:sldMk cId="3589321742" sldId="307"/>
            <ac:spMk id="12" creationId="{2549107E-EC98-4933-8F8F-A1713C393B7E}"/>
          </ac:spMkLst>
        </pc:spChg>
        <pc:spChg chg="add del">
          <ac:chgData name="JAYANTH M - [CB.EN.U4AIE20024]" userId="S::cb.en.u4aie20024@cb.students.amrita.edu::425f9f26-1027-42a1-b9cd-82f610c4e2ba" providerId="AD" clId="Web-{BFBE9E97-A27C-4824-1E35-0629E9DE141C}" dt="2021-08-18T08:15:39.369" v="288"/>
          <ac:spMkLst>
            <pc:docMk/>
            <pc:sldMk cId="3589321742" sldId="307"/>
            <ac:spMk id="13" creationId="{B9D22E60-9194-4252-8812-A1355DB6E613}"/>
          </ac:spMkLst>
        </pc:spChg>
        <pc:spChg chg="add del">
          <ac:chgData name="JAYANTH M - [CB.EN.U4AIE20024]" userId="S::cb.en.u4aie20024@cb.students.amrita.edu::425f9f26-1027-42a1-b9cd-82f610c4e2ba" providerId="AD" clId="Web-{BFBE9E97-A27C-4824-1E35-0629E9DE141C}" dt="2021-08-18T08:15:49.666" v="294"/>
          <ac:spMkLst>
            <pc:docMk/>
            <pc:sldMk cId="3589321742" sldId="307"/>
            <ac:spMk id="14" creationId="{433FE54A-A994-42FB-94E0-168474F6B9D8}"/>
          </ac:spMkLst>
        </pc:spChg>
        <pc:spChg chg="add del">
          <ac:chgData name="JAYANTH M - [CB.EN.U4AIE20024]" userId="S::cb.en.u4aie20024@cb.students.amrita.edu::425f9f26-1027-42a1-b9cd-82f610c4e2ba" providerId="AD" clId="Web-{BFBE9E97-A27C-4824-1E35-0629E9DE141C}" dt="2021-08-18T08:15:49.666" v="294"/>
          <ac:spMkLst>
            <pc:docMk/>
            <pc:sldMk cId="3589321742" sldId="307"/>
            <ac:spMk id="15" creationId="{FFD7B477-8513-4219-81DB-3A481B53EC7E}"/>
          </ac:spMkLst>
        </pc:spChg>
        <pc:spChg chg="add del">
          <ac:chgData name="JAYANTH M - [CB.EN.U4AIE20024]" userId="S::cb.en.u4aie20024@cb.students.amrita.edu::425f9f26-1027-42a1-b9cd-82f610c4e2ba" providerId="AD" clId="Web-{BFBE9E97-A27C-4824-1E35-0629E9DE141C}" dt="2021-08-18T08:15:49.666" v="294"/>
          <ac:spMkLst>
            <pc:docMk/>
            <pc:sldMk cId="3589321742" sldId="307"/>
            <ac:spMk id="16" creationId="{F16BB282-D67A-4262-B395-9B9E59382957}"/>
          </ac:spMkLst>
        </pc:spChg>
        <pc:spChg chg="add">
          <ac:chgData name="JAYANTH M - [CB.EN.U4AIE20024]" userId="S::cb.en.u4aie20024@cb.students.amrita.edu::425f9f26-1027-42a1-b9cd-82f610c4e2ba" providerId="AD" clId="Web-{BFBE9E97-A27C-4824-1E35-0629E9DE141C}" dt="2021-08-18T08:15:49.666" v="295"/>
          <ac:spMkLst>
            <pc:docMk/>
            <pc:sldMk cId="3589321742" sldId="307"/>
            <ac:spMk id="17" creationId="{E8692C0E-60E1-439F-A1D6-F1CABA5F9653}"/>
          </ac:spMkLst>
        </pc:spChg>
        <pc:spChg chg="add">
          <ac:chgData name="JAYANTH M - [CB.EN.U4AIE20024]" userId="S::cb.en.u4aie20024@cb.students.amrita.edu::425f9f26-1027-42a1-b9cd-82f610c4e2ba" providerId="AD" clId="Web-{BFBE9E97-A27C-4824-1E35-0629E9DE141C}" dt="2021-08-18T08:15:49.666" v="295"/>
          <ac:spMkLst>
            <pc:docMk/>
            <pc:sldMk cId="3589321742" sldId="307"/>
            <ac:spMk id="18" creationId="{11DC99DB-7E80-4D1E-9069-4489287AE7A6}"/>
          </ac:spMkLst>
        </pc:spChg>
        <pc:spChg chg="add">
          <ac:chgData name="JAYANTH M - [CB.EN.U4AIE20024]" userId="S::cb.en.u4aie20024@cb.students.amrita.edu::425f9f26-1027-42a1-b9cd-82f610c4e2ba" providerId="AD" clId="Web-{BFBE9E97-A27C-4824-1E35-0629E9DE141C}" dt="2021-08-18T08:15:49.666" v="295"/>
          <ac:spMkLst>
            <pc:docMk/>
            <pc:sldMk cId="3589321742" sldId="307"/>
            <ac:spMk id="19" creationId="{E1B0B4C7-ED1F-47FB-AA86-5C0CF97DC40A}"/>
          </ac:spMkLst>
        </pc:spChg>
        <pc:picChg chg="add mod">
          <ac:chgData name="JAYANTH M - [CB.EN.U4AIE20024]" userId="S::cb.en.u4aie20024@cb.students.amrita.edu::425f9f26-1027-42a1-b9cd-82f610c4e2ba" providerId="AD" clId="Web-{BFBE9E97-A27C-4824-1E35-0629E9DE141C}" dt="2021-08-18T08:15:53.119" v="296" actId="1076"/>
          <ac:picMkLst>
            <pc:docMk/>
            <pc:sldMk cId="3589321742" sldId="307"/>
            <ac:picMk id="4" creationId="{A4714427-383E-4D8E-89A2-978D425770F7}"/>
          </ac:picMkLst>
        </pc:picChg>
        <pc:picChg chg="add del mod">
          <ac:chgData name="JAYANTH M - [CB.EN.U4AIE20024]" userId="S::cb.en.u4aie20024@cb.students.amrita.edu::425f9f26-1027-42a1-b9cd-82f610c4e2ba" providerId="AD" clId="Web-{BFBE9E97-A27C-4824-1E35-0629E9DE141C}" dt="2021-08-18T08:15:31.916" v="286"/>
          <ac:picMkLst>
            <pc:docMk/>
            <pc:sldMk cId="3589321742" sldId="307"/>
            <ac:picMk id="5" creationId="{E1A04C9C-4808-44A1-8CB9-00DF76016410}"/>
          </ac:picMkLst>
        </pc:picChg>
      </pc:sldChg>
      <pc:sldChg chg="addSp modSp new mod setBg">
        <pc:chgData name="JAYANTH M - [CB.EN.U4AIE20024]" userId="S::cb.en.u4aie20024@cb.students.amrita.edu::425f9f26-1027-42a1-b9cd-82f610c4e2ba" providerId="AD" clId="Web-{BFBE9E97-A27C-4824-1E35-0629E9DE141C}" dt="2021-08-18T08:16:03.667" v="299"/>
        <pc:sldMkLst>
          <pc:docMk/>
          <pc:sldMk cId="3235832464" sldId="308"/>
        </pc:sldMkLst>
        <pc:spChg chg="add">
          <ac:chgData name="JAYANTH M - [CB.EN.U4AIE20024]" userId="S::cb.en.u4aie20024@cb.students.amrita.edu::425f9f26-1027-42a1-b9cd-82f610c4e2ba" providerId="AD" clId="Web-{BFBE9E97-A27C-4824-1E35-0629E9DE141C}" dt="2021-08-18T08:16:03.667" v="299"/>
          <ac:spMkLst>
            <pc:docMk/>
            <pc:sldMk cId="3235832464" sldId="308"/>
            <ac:spMk id="7" creationId="{E8692C0E-60E1-439F-A1D6-F1CABA5F9653}"/>
          </ac:spMkLst>
        </pc:spChg>
        <pc:spChg chg="add">
          <ac:chgData name="JAYANTH M - [CB.EN.U4AIE20024]" userId="S::cb.en.u4aie20024@cb.students.amrita.edu::425f9f26-1027-42a1-b9cd-82f610c4e2ba" providerId="AD" clId="Web-{BFBE9E97-A27C-4824-1E35-0629E9DE141C}" dt="2021-08-18T08:16:03.667" v="299"/>
          <ac:spMkLst>
            <pc:docMk/>
            <pc:sldMk cId="3235832464" sldId="308"/>
            <ac:spMk id="9" creationId="{11DC99DB-7E80-4D1E-9069-4489287AE7A6}"/>
          </ac:spMkLst>
        </pc:spChg>
        <pc:spChg chg="add">
          <ac:chgData name="JAYANTH M - [CB.EN.U4AIE20024]" userId="S::cb.en.u4aie20024@cb.students.amrita.edu::425f9f26-1027-42a1-b9cd-82f610c4e2ba" providerId="AD" clId="Web-{BFBE9E97-A27C-4824-1E35-0629E9DE141C}" dt="2021-08-18T08:16:03.667" v="299"/>
          <ac:spMkLst>
            <pc:docMk/>
            <pc:sldMk cId="3235832464" sldId="308"/>
            <ac:spMk id="11" creationId="{E1B0B4C7-ED1F-47FB-AA86-5C0CF97DC40A}"/>
          </ac:spMkLst>
        </pc:spChg>
        <pc:picChg chg="add mod">
          <ac:chgData name="JAYANTH M - [CB.EN.U4AIE20024]" userId="S::cb.en.u4aie20024@cb.students.amrita.edu::425f9f26-1027-42a1-b9cd-82f610c4e2ba" providerId="AD" clId="Web-{BFBE9E97-A27C-4824-1E35-0629E9DE141C}" dt="2021-08-18T08:16:03.667" v="299"/>
          <ac:picMkLst>
            <pc:docMk/>
            <pc:sldMk cId="3235832464" sldId="308"/>
            <ac:picMk id="2" creationId="{84FE2F53-7831-4CFD-B1CF-F1E896FA8D71}"/>
          </ac:picMkLst>
        </pc:picChg>
      </pc:sldChg>
      <pc:sldChg chg="addSp delSp modSp new mod setBg">
        <pc:chgData name="JAYANTH M - [CB.EN.U4AIE20024]" userId="S::cb.en.u4aie20024@cb.students.amrita.edu::425f9f26-1027-42a1-b9cd-82f610c4e2ba" providerId="AD" clId="Web-{BFBE9E97-A27C-4824-1E35-0629E9DE141C}" dt="2021-08-18T08:19:48.938" v="307" actId="1076"/>
        <pc:sldMkLst>
          <pc:docMk/>
          <pc:sldMk cId="2656439440" sldId="309"/>
        </pc:sldMkLst>
        <pc:spChg chg="add">
          <ac:chgData name="JAYANTH M - [CB.EN.U4AIE20024]" userId="S::cb.en.u4aie20024@cb.students.amrita.edu::425f9f26-1027-42a1-b9cd-82f610c4e2ba" providerId="AD" clId="Web-{BFBE9E97-A27C-4824-1E35-0629E9DE141C}" dt="2021-08-18T08:17:58.498" v="302"/>
          <ac:spMkLst>
            <pc:docMk/>
            <pc:sldMk cId="2656439440" sldId="309"/>
            <ac:spMk id="7" creationId="{69E6EFEE-6516-482C-B143-F97F9BF89D0E}"/>
          </ac:spMkLst>
        </pc:spChg>
        <pc:spChg chg="add">
          <ac:chgData name="JAYANTH M - [CB.EN.U4AIE20024]" userId="S::cb.en.u4aie20024@cb.students.amrita.edu::425f9f26-1027-42a1-b9cd-82f610c4e2ba" providerId="AD" clId="Web-{BFBE9E97-A27C-4824-1E35-0629E9DE141C}" dt="2021-08-18T08:17:58.498" v="302"/>
          <ac:spMkLst>
            <pc:docMk/>
            <pc:sldMk cId="2656439440" sldId="309"/>
            <ac:spMk id="9" creationId="{3DF0D2C0-CD0C-470C-8851-D8B2CC417CB9}"/>
          </ac:spMkLst>
        </pc:spChg>
        <pc:picChg chg="add del mod">
          <ac:chgData name="JAYANTH M - [CB.EN.U4AIE20024]" userId="S::cb.en.u4aie20024@cb.students.amrita.edu::425f9f26-1027-42a1-b9cd-82f610c4e2ba" providerId="AD" clId="Web-{BFBE9E97-A27C-4824-1E35-0629E9DE141C}" dt="2021-08-18T08:18:08.154" v="303"/>
          <ac:picMkLst>
            <pc:docMk/>
            <pc:sldMk cId="2656439440" sldId="309"/>
            <ac:picMk id="2" creationId="{2BA08E2D-EA7D-410D-964B-B2D1D5580B43}"/>
          </ac:picMkLst>
        </pc:picChg>
        <pc:picChg chg="add mod">
          <ac:chgData name="JAYANTH M - [CB.EN.U4AIE20024]" userId="S::cb.en.u4aie20024@cb.students.amrita.edu::425f9f26-1027-42a1-b9cd-82f610c4e2ba" providerId="AD" clId="Web-{BFBE9E97-A27C-4824-1E35-0629E9DE141C}" dt="2021-08-18T08:19:48.938" v="307" actId="1076"/>
          <ac:picMkLst>
            <pc:docMk/>
            <pc:sldMk cId="2656439440" sldId="309"/>
            <ac:picMk id="3" creationId="{07D39B22-27D0-46A6-82EF-6070350C6C00}"/>
          </ac:picMkLst>
        </pc:picChg>
      </pc:sldChg>
      <pc:sldChg chg="addSp delSp modSp new mod setBg modClrScheme chgLayout">
        <pc:chgData name="JAYANTH M - [CB.EN.U4AIE20024]" userId="S::cb.en.u4aie20024@cb.students.amrita.edu::425f9f26-1027-42a1-b9cd-82f610c4e2ba" providerId="AD" clId="Web-{BFBE9E97-A27C-4824-1E35-0629E9DE141C}" dt="2021-08-18T08:27:18.105" v="338" actId="20577"/>
        <pc:sldMkLst>
          <pc:docMk/>
          <pc:sldMk cId="3139234215" sldId="310"/>
        </pc:sldMkLst>
        <pc:spChg chg="add mod">
          <ac:chgData name="JAYANTH M - [CB.EN.U4AIE20024]" userId="S::cb.en.u4aie20024@cb.students.amrita.edu::425f9f26-1027-42a1-b9cd-82f610c4e2ba" providerId="AD" clId="Web-{BFBE9E97-A27C-4824-1E35-0629E9DE141C}" dt="2021-08-18T08:27:18.105" v="338" actId="20577"/>
          <ac:spMkLst>
            <pc:docMk/>
            <pc:sldMk cId="3139234215" sldId="310"/>
            <ac:spMk id="2" creationId="{2ECD8169-7CAC-4AEE-8ECF-A4D9132CBA21}"/>
          </ac:spMkLst>
        </pc:spChg>
        <pc:spChg chg="add del mod">
          <ac:chgData name="JAYANTH M - [CB.EN.U4AIE20024]" userId="S::cb.en.u4aie20024@cb.students.amrita.edu::425f9f26-1027-42a1-b9cd-82f610c4e2ba" providerId="AD" clId="Web-{BFBE9E97-A27C-4824-1E35-0629E9DE141C}" dt="2021-08-18T08:25:08.430" v="324"/>
          <ac:spMkLst>
            <pc:docMk/>
            <pc:sldMk cId="3139234215" sldId="310"/>
            <ac:spMk id="3" creationId="{BD8CC968-7E1D-4761-BBF8-B765E4F90A19}"/>
          </ac:spMkLst>
        </pc:spChg>
        <pc:spChg chg="add">
          <ac:chgData name="JAYANTH M - [CB.EN.U4AIE20024]" userId="S::cb.en.u4aie20024@cb.students.amrita.edu::425f9f26-1027-42a1-b9cd-82f610c4e2ba" providerId="AD" clId="Web-{BFBE9E97-A27C-4824-1E35-0629E9DE141C}" dt="2021-08-18T08:24:23.679" v="323"/>
          <ac:spMkLst>
            <pc:docMk/>
            <pc:sldMk cId="3139234215" sldId="310"/>
            <ac:spMk id="5" creationId="{B4CE5841-C184-4A70-A609-5FE4A50783C7}"/>
          </ac:spMkLst>
        </pc:spChg>
        <pc:spChg chg="add">
          <ac:chgData name="JAYANTH M - [CB.EN.U4AIE20024]" userId="S::cb.en.u4aie20024@cb.students.amrita.edu::425f9f26-1027-42a1-b9cd-82f610c4e2ba" providerId="AD" clId="Web-{BFBE9E97-A27C-4824-1E35-0629E9DE141C}" dt="2021-08-18T08:24:23.679" v="323"/>
          <ac:spMkLst>
            <pc:docMk/>
            <pc:sldMk cId="3139234215" sldId="310"/>
            <ac:spMk id="6" creationId="{CD1AAA2C-FBBE-42AA-B869-31D524B7653F}"/>
          </ac:spMkLst>
        </pc:spChg>
        <pc:spChg chg="add">
          <ac:chgData name="JAYANTH M - [CB.EN.U4AIE20024]" userId="S::cb.en.u4aie20024@cb.students.amrita.edu::425f9f26-1027-42a1-b9cd-82f610c4e2ba" providerId="AD" clId="Web-{BFBE9E97-A27C-4824-1E35-0629E9DE141C}" dt="2021-08-18T08:24:23.679" v="323"/>
          <ac:spMkLst>
            <pc:docMk/>
            <pc:sldMk cId="3139234215" sldId="310"/>
            <ac:spMk id="7" creationId="{5F937BBF-9326-4230-AB1B-F1795E350559}"/>
          </ac:spMkLst>
        </pc:spChg>
        <pc:spChg chg="add del">
          <ac:chgData name="JAYANTH M - [CB.EN.U4AIE20024]" userId="S::cb.en.u4aie20024@cb.students.amrita.edu::425f9f26-1027-42a1-b9cd-82f610c4e2ba" providerId="AD" clId="Web-{BFBE9E97-A27C-4824-1E35-0629E9DE141C}" dt="2021-08-18T08:24:23.664" v="322"/>
          <ac:spMkLst>
            <pc:docMk/>
            <pc:sldMk cId="3139234215" sldId="310"/>
            <ac:spMk id="8" creationId="{E777E57D-6A88-4B5B-A068-2BA7FF4E8CCA}"/>
          </ac:spMkLst>
        </pc:spChg>
        <pc:spChg chg="add mod">
          <ac:chgData name="JAYANTH M - [CB.EN.U4AIE20024]" userId="S::cb.en.u4aie20024@cb.students.amrita.edu::425f9f26-1027-42a1-b9cd-82f610c4e2ba" providerId="AD" clId="Web-{BFBE9E97-A27C-4824-1E35-0629E9DE141C}" dt="2021-08-18T08:26:59.964" v="336" actId="20577"/>
          <ac:spMkLst>
            <pc:docMk/>
            <pc:sldMk cId="3139234215" sldId="310"/>
            <ac:spMk id="9" creationId="{C14B61D2-50ED-477D-A0BB-D59222CB76E7}"/>
          </ac:spMkLst>
        </pc:spChg>
        <pc:spChg chg="add del">
          <ac:chgData name="JAYANTH M - [CB.EN.U4AIE20024]" userId="S::cb.en.u4aie20024@cb.students.amrita.edu::425f9f26-1027-42a1-b9cd-82f610c4e2ba" providerId="AD" clId="Web-{BFBE9E97-A27C-4824-1E35-0629E9DE141C}" dt="2021-08-18T08:24:23.664" v="322"/>
          <ac:spMkLst>
            <pc:docMk/>
            <pc:sldMk cId="3139234215" sldId="310"/>
            <ac:spMk id="10" creationId="{F7117410-A2A4-4085-9ADC-46744551DBDE}"/>
          </ac:spMkLst>
        </pc:spChg>
        <pc:spChg chg="add del">
          <ac:chgData name="JAYANTH M - [CB.EN.U4AIE20024]" userId="S::cb.en.u4aie20024@cb.students.amrita.edu::425f9f26-1027-42a1-b9cd-82f610c4e2ba" providerId="AD" clId="Web-{BFBE9E97-A27C-4824-1E35-0629E9DE141C}" dt="2021-08-18T08:24:23.664" v="322"/>
          <ac:spMkLst>
            <pc:docMk/>
            <pc:sldMk cId="3139234215" sldId="310"/>
            <ac:spMk id="12" creationId="{99F74EB5-E547-4FB4-95F5-BCC788F3C4A0}"/>
          </ac:spMkLst>
        </pc:spChg>
        <pc:picChg chg="add mod ord">
          <ac:chgData name="JAYANTH M - [CB.EN.U4AIE20024]" userId="S::cb.en.u4aie20024@cb.students.amrita.edu::425f9f26-1027-42a1-b9cd-82f610c4e2ba" providerId="AD" clId="Web-{BFBE9E97-A27C-4824-1E35-0629E9DE141C}" dt="2021-08-18T08:25:27.478" v="327" actId="1076"/>
          <ac:picMkLst>
            <pc:docMk/>
            <pc:sldMk cId="3139234215" sldId="310"/>
            <ac:picMk id="4" creationId="{FC0F469E-CA83-4CA3-81BE-5083C3FF9D78}"/>
          </ac:picMkLst>
        </pc:picChg>
      </pc:sldChg>
      <pc:sldChg chg="modSp add">
        <pc:chgData name="JAYANTH M - [CB.EN.U4AIE20024]" userId="S::cb.en.u4aie20024@cb.students.amrita.edu::425f9f26-1027-42a1-b9cd-82f610c4e2ba" providerId="AD" clId="Web-{BFBE9E97-A27C-4824-1E35-0629E9DE141C}" dt="2021-08-18T08:29:18.390" v="345" actId="1076"/>
        <pc:sldMkLst>
          <pc:docMk/>
          <pc:sldMk cId="3848230232" sldId="311"/>
        </pc:sldMkLst>
        <pc:spChg chg="mod">
          <ac:chgData name="JAYANTH M - [CB.EN.U4AIE20024]" userId="S::cb.en.u4aie20024@cb.students.amrita.edu::425f9f26-1027-42a1-b9cd-82f610c4e2ba" providerId="AD" clId="Web-{BFBE9E97-A27C-4824-1E35-0629E9DE141C}" dt="2021-08-18T08:29:18.390" v="345" actId="1076"/>
          <ac:spMkLst>
            <pc:docMk/>
            <pc:sldMk cId="3848230232" sldId="311"/>
            <ac:spMk id="2" creationId="{E4B184C7-0BA6-4A03-9F44-BC5770B6FE62}"/>
          </ac:spMkLst>
        </pc:spChg>
        <pc:spChg chg="ord">
          <ac:chgData name="JAYANTH M - [CB.EN.U4AIE20024]" userId="S::cb.en.u4aie20024@cb.students.amrita.edu::425f9f26-1027-42a1-b9cd-82f610c4e2ba" providerId="AD" clId="Web-{BFBE9E97-A27C-4824-1E35-0629E9DE141C}" dt="2021-08-18T08:29:15.311" v="344"/>
          <ac:spMkLst>
            <pc:docMk/>
            <pc:sldMk cId="3848230232" sldId="311"/>
            <ac:spMk id="29" creationId="{79F40191-0F44-4FD1-82CC-ACB507C14BE6}"/>
          </ac:spMkLst>
        </pc:spChg>
      </pc:sldChg>
      <pc:sldMasterChg chg="add addSldLayout">
        <pc:chgData name="JAYANTH M - [CB.EN.U4AIE20024]" userId="S::cb.en.u4aie20024@cb.students.amrita.edu::425f9f26-1027-42a1-b9cd-82f610c4e2ba" providerId="AD" clId="Web-{BFBE9E97-A27C-4824-1E35-0629E9DE141C}" dt="2021-08-18T07:26:16.576" v="18"/>
        <pc:sldMasterMkLst>
          <pc:docMk/>
          <pc:sldMasterMk cId="3559591887" sldId="2147483843"/>
        </pc:sldMasterMkLst>
        <pc:sldLayoutChg chg="add">
          <pc:chgData name="JAYANTH M - [CB.EN.U4AIE20024]" userId="S::cb.en.u4aie20024@cb.students.amrita.edu::425f9f26-1027-42a1-b9cd-82f610c4e2ba" providerId="AD" clId="Web-{BFBE9E97-A27C-4824-1E35-0629E9DE141C}" dt="2021-08-18T07:26:16.576" v="18"/>
          <pc:sldLayoutMkLst>
            <pc:docMk/>
            <pc:sldMasterMk cId="3559591887" sldId="2147483843"/>
            <pc:sldLayoutMk cId="4200162223" sldId="2147483844"/>
          </pc:sldLayoutMkLst>
        </pc:sldLayoutChg>
        <pc:sldLayoutChg chg="add">
          <pc:chgData name="JAYANTH M - [CB.EN.U4AIE20024]" userId="S::cb.en.u4aie20024@cb.students.amrita.edu::425f9f26-1027-42a1-b9cd-82f610c4e2ba" providerId="AD" clId="Web-{BFBE9E97-A27C-4824-1E35-0629E9DE141C}" dt="2021-08-18T07:26:16.576" v="18"/>
          <pc:sldLayoutMkLst>
            <pc:docMk/>
            <pc:sldMasterMk cId="3559591887" sldId="2147483843"/>
            <pc:sldLayoutMk cId="4149142321" sldId="2147483845"/>
          </pc:sldLayoutMkLst>
        </pc:sldLayoutChg>
        <pc:sldLayoutChg chg="add">
          <pc:chgData name="JAYANTH M - [CB.EN.U4AIE20024]" userId="S::cb.en.u4aie20024@cb.students.amrita.edu::425f9f26-1027-42a1-b9cd-82f610c4e2ba" providerId="AD" clId="Web-{BFBE9E97-A27C-4824-1E35-0629E9DE141C}" dt="2021-08-18T07:26:16.576" v="18"/>
          <pc:sldLayoutMkLst>
            <pc:docMk/>
            <pc:sldMasterMk cId="3559591887" sldId="2147483843"/>
            <pc:sldLayoutMk cId="1028418054" sldId="2147483846"/>
          </pc:sldLayoutMkLst>
        </pc:sldLayoutChg>
        <pc:sldLayoutChg chg="add">
          <pc:chgData name="JAYANTH M - [CB.EN.U4AIE20024]" userId="S::cb.en.u4aie20024@cb.students.amrita.edu::425f9f26-1027-42a1-b9cd-82f610c4e2ba" providerId="AD" clId="Web-{BFBE9E97-A27C-4824-1E35-0629E9DE141C}" dt="2021-08-18T07:26:16.576" v="18"/>
          <pc:sldLayoutMkLst>
            <pc:docMk/>
            <pc:sldMasterMk cId="3559591887" sldId="2147483843"/>
            <pc:sldLayoutMk cId="55583093" sldId="2147483847"/>
          </pc:sldLayoutMkLst>
        </pc:sldLayoutChg>
        <pc:sldLayoutChg chg="add">
          <pc:chgData name="JAYANTH M - [CB.EN.U4AIE20024]" userId="S::cb.en.u4aie20024@cb.students.amrita.edu::425f9f26-1027-42a1-b9cd-82f610c4e2ba" providerId="AD" clId="Web-{BFBE9E97-A27C-4824-1E35-0629E9DE141C}" dt="2021-08-18T07:26:16.576" v="18"/>
          <pc:sldLayoutMkLst>
            <pc:docMk/>
            <pc:sldMasterMk cId="3559591887" sldId="2147483843"/>
            <pc:sldLayoutMk cId="1099635082" sldId="2147483848"/>
          </pc:sldLayoutMkLst>
        </pc:sldLayoutChg>
        <pc:sldLayoutChg chg="add">
          <pc:chgData name="JAYANTH M - [CB.EN.U4AIE20024]" userId="S::cb.en.u4aie20024@cb.students.amrita.edu::425f9f26-1027-42a1-b9cd-82f610c4e2ba" providerId="AD" clId="Web-{BFBE9E97-A27C-4824-1E35-0629E9DE141C}" dt="2021-08-18T07:26:16.576" v="18"/>
          <pc:sldLayoutMkLst>
            <pc:docMk/>
            <pc:sldMasterMk cId="3559591887" sldId="2147483843"/>
            <pc:sldLayoutMk cId="3791875506" sldId="2147483849"/>
          </pc:sldLayoutMkLst>
        </pc:sldLayoutChg>
        <pc:sldLayoutChg chg="add">
          <pc:chgData name="JAYANTH M - [CB.EN.U4AIE20024]" userId="S::cb.en.u4aie20024@cb.students.amrita.edu::425f9f26-1027-42a1-b9cd-82f610c4e2ba" providerId="AD" clId="Web-{BFBE9E97-A27C-4824-1E35-0629E9DE141C}" dt="2021-08-18T07:26:16.576" v="18"/>
          <pc:sldLayoutMkLst>
            <pc:docMk/>
            <pc:sldMasterMk cId="3559591887" sldId="2147483843"/>
            <pc:sldLayoutMk cId="4022625066" sldId="2147483850"/>
          </pc:sldLayoutMkLst>
        </pc:sldLayoutChg>
        <pc:sldLayoutChg chg="add">
          <pc:chgData name="JAYANTH M - [CB.EN.U4AIE20024]" userId="S::cb.en.u4aie20024@cb.students.amrita.edu::425f9f26-1027-42a1-b9cd-82f610c4e2ba" providerId="AD" clId="Web-{BFBE9E97-A27C-4824-1E35-0629E9DE141C}" dt="2021-08-18T07:26:16.576" v="18"/>
          <pc:sldLayoutMkLst>
            <pc:docMk/>
            <pc:sldMasterMk cId="3559591887" sldId="2147483843"/>
            <pc:sldLayoutMk cId="2045095141" sldId="2147483851"/>
          </pc:sldLayoutMkLst>
        </pc:sldLayoutChg>
        <pc:sldLayoutChg chg="add">
          <pc:chgData name="JAYANTH M - [CB.EN.U4AIE20024]" userId="S::cb.en.u4aie20024@cb.students.amrita.edu::425f9f26-1027-42a1-b9cd-82f610c4e2ba" providerId="AD" clId="Web-{BFBE9E97-A27C-4824-1E35-0629E9DE141C}" dt="2021-08-18T07:26:16.576" v="18"/>
          <pc:sldLayoutMkLst>
            <pc:docMk/>
            <pc:sldMasterMk cId="3559591887" sldId="2147483843"/>
            <pc:sldLayoutMk cId="267397381" sldId="2147483852"/>
          </pc:sldLayoutMkLst>
        </pc:sldLayoutChg>
        <pc:sldLayoutChg chg="add">
          <pc:chgData name="JAYANTH M - [CB.EN.U4AIE20024]" userId="S::cb.en.u4aie20024@cb.students.amrita.edu::425f9f26-1027-42a1-b9cd-82f610c4e2ba" providerId="AD" clId="Web-{BFBE9E97-A27C-4824-1E35-0629E9DE141C}" dt="2021-08-18T07:26:16.576" v="18"/>
          <pc:sldLayoutMkLst>
            <pc:docMk/>
            <pc:sldMasterMk cId="3559591887" sldId="2147483843"/>
            <pc:sldLayoutMk cId="4199417428" sldId="2147483853"/>
          </pc:sldLayoutMkLst>
        </pc:sldLayoutChg>
        <pc:sldLayoutChg chg="add">
          <pc:chgData name="JAYANTH M - [CB.EN.U4AIE20024]" userId="S::cb.en.u4aie20024@cb.students.amrita.edu::425f9f26-1027-42a1-b9cd-82f610c4e2ba" providerId="AD" clId="Web-{BFBE9E97-A27C-4824-1E35-0629E9DE141C}" dt="2021-08-18T07:26:16.576" v="18"/>
          <pc:sldLayoutMkLst>
            <pc:docMk/>
            <pc:sldMasterMk cId="3559591887" sldId="2147483843"/>
            <pc:sldLayoutMk cId="3170880450" sldId="2147483854"/>
          </pc:sldLayoutMkLst>
        </pc:sldLayoutChg>
      </pc:sldMasterChg>
    </pc:docChg>
  </pc:docChgLst>
  <pc:docChgLst>
    <pc:chgData name="Guest User" userId="S::urn:spo:anon#0a830fad574b27a49f83cfbe9a74dded01f94562df6519abcdd4ded932fc2f85::" providerId="AD" clId="Web-{2CE1A760-190A-2B3D-B4A7-390EFF49F24F}"/>
    <pc:docChg chg="modSld">
      <pc:chgData name="Guest User" userId="S::urn:spo:anon#0a830fad574b27a49f83cfbe9a74dded01f94562df6519abcdd4ded932fc2f85::" providerId="AD" clId="Web-{2CE1A760-190A-2B3D-B4A7-390EFF49F24F}" dt="2021-08-20T05:37:46.903" v="4" actId="20577"/>
      <pc:docMkLst>
        <pc:docMk/>
      </pc:docMkLst>
      <pc:sldChg chg="modSp">
        <pc:chgData name="Guest User" userId="S::urn:spo:anon#0a830fad574b27a49f83cfbe9a74dded01f94562df6519abcdd4ded932fc2f85::" providerId="AD" clId="Web-{2CE1A760-190A-2B3D-B4A7-390EFF49F24F}" dt="2021-08-20T05:37:46.903" v="4" actId="20577"/>
        <pc:sldMkLst>
          <pc:docMk/>
          <pc:sldMk cId="123463159" sldId="304"/>
        </pc:sldMkLst>
        <pc:spChg chg="mod">
          <ac:chgData name="Guest User" userId="S::urn:spo:anon#0a830fad574b27a49f83cfbe9a74dded01f94562df6519abcdd4ded932fc2f85::" providerId="AD" clId="Web-{2CE1A760-190A-2B3D-B4A7-390EFF49F24F}" dt="2021-08-20T05:37:46.903" v="4" actId="20577"/>
          <ac:spMkLst>
            <pc:docMk/>
            <pc:sldMk cId="123463159" sldId="304"/>
            <ac:spMk id="2" creationId="{E761A0DD-9BB6-4A5D-B588-AD33340E3E1D}"/>
          </ac:spMkLst>
        </pc:spChg>
      </pc:sldChg>
    </pc:docChg>
  </pc:docChgLst>
  <pc:docChgLst>
    <pc:chgData name="Guest User" userId="S::urn:spo:anon#0a830fad574b27a49f83cfbe9a74dded01f94562df6519abcdd4ded932fc2f85::" providerId="AD" clId="Web-{F9884431-EB1E-E060-21B0-F88C09819E78}"/>
    <pc:docChg chg="modSld">
      <pc:chgData name="Guest User" userId="S::urn:spo:anon#0a830fad574b27a49f83cfbe9a74dded01f94562df6519abcdd4ded932fc2f85::" providerId="AD" clId="Web-{F9884431-EB1E-E060-21B0-F88C09819E78}" dt="2021-08-20T05:46:41.360" v="14" actId="1076"/>
      <pc:docMkLst>
        <pc:docMk/>
      </pc:docMkLst>
      <pc:sldChg chg="modSp">
        <pc:chgData name="Guest User" userId="S::urn:spo:anon#0a830fad574b27a49f83cfbe9a74dded01f94562df6519abcdd4ded932fc2f85::" providerId="AD" clId="Web-{F9884431-EB1E-E060-21B0-F88C09819E78}" dt="2021-08-20T05:45:07.010" v="7" actId="20577"/>
        <pc:sldMkLst>
          <pc:docMk/>
          <pc:sldMk cId="123463159" sldId="304"/>
        </pc:sldMkLst>
        <pc:spChg chg="mod">
          <ac:chgData name="Guest User" userId="S::urn:spo:anon#0a830fad574b27a49f83cfbe9a74dded01f94562df6519abcdd4ded932fc2f85::" providerId="AD" clId="Web-{F9884431-EB1E-E060-21B0-F88C09819E78}" dt="2021-08-20T05:45:07.010" v="7" actId="20577"/>
          <ac:spMkLst>
            <pc:docMk/>
            <pc:sldMk cId="123463159" sldId="304"/>
            <ac:spMk id="3" creationId="{1156A53E-6EAC-4C6C-8B9C-69D46271903B}"/>
          </ac:spMkLst>
        </pc:spChg>
      </pc:sldChg>
      <pc:sldChg chg="addSp delSp modSp">
        <pc:chgData name="Guest User" userId="S::urn:spo:anon#0a830fad574b27a49f83cfbe9a74dded01f94562df6519abcdd4ded932fc2f85::" providerId="AD" clId="Web-{F9884431-EB1E-E060-21B0-F88C09819E78}" dt="2021-08-20T05:46:41.360" v="14" actId="1076"/>
        <pc:sldMkLst>
          <pc:docMk/>
          <pc:sldMk cId="1228546129" sldId="313"/>
        </pc:sldMkLst>
        <pc:picChg chg="del">
          <ac:chgData name="Guest User" userId="S::urn:spo:anon#0a830fad574b27a49f83cfbe9a74dded01f94562df6519abcdd4ded932fc2f85::" providerId="AD" clId="Web-{F9884431-EB1E-E060-21B0-F88C09819E78}" dt="2021-08-20T05:46:32.141" v="8"/>
          <ac:picMkLst>
            <pc:docMk/>
            <pc:sldMk cId="1228546129" sldId="313"/>
            <ac:picMk id="4" creationId="{52D5B412-1CEE-4280-A683-147B14FAC52A}"/>
          </ac:picMkLst>
        </pc:picChg>
        <pc:picChg chg="del">
          <ac:chgData name="Guest User" userId="S::urn:spo:anon#0a830fad574b27a49f83cfbe9a74dded01f94562df6519abcdd4ded932fc2f85::" providerId="AD" clId="Web-{F9884431-EB1E-E060-21B0-F88C09819E78}" dt="2021-08-20T05:46:35.063" v="9"/>
          <ac:picMkLst>
            <pc:docMk/>
            <pc:sldMk cId="1228546129" sldId="313"/>
            <ac:picMk id="5" creationId="{2E2B294A-21D1-4139-ADD3-2361DAFF9745}"/>
          </ac:picMkLst>
        </pc:picChg>
        <pc:picChg chg="add mod">
          <ac:chgData name="Guest User" userId="S::urn:spo:anon#0a830fad574b27a49f83cfbe9a74dded01f94562df6519abcdd4ded932fc2f85::" providerId="AD" clId="Web-{F9884431-EB1E-E060-21B0-F88C09819E78}" dt="2021-08-20T05:46:41.360" v="14" actId="1076"/>
          <ac:picMkLst>
            <pc:docMk/>
            <pc:sldMk cId="1228546129" sldId="313"/>
            <ac:picMk id="8" creationId="{F4E4B85A-650C-468C-89D1-1CC5F5311DD3}"/>
          </ac:picMkLst>
        </pc:picChg>
        <pc:picChg chg="add del mod">
          <ac:chgData name="Guest User" userId="S::urn:spo:anon#0a830fad574b27a49f83cfbe9a74dded01f94562df6519abcdd4ded932fc2f85::" providerId="AD" clId="Web-{F9884431-EB1E-E060-21B0-F88C09819E78}" dt="2021-08-20T05:46:39.766" v="13"/>
          <ac:picMkLst>
            <pc:docMk/>
            <pc:sldMk cId="1228546129" sldId="313"/>
            <ac:picMk id="9" creationId="{3C69D76E-D5E0-443F-8C9A-D0C46A3848FC}"/>
          </ac:picMkLst>
        </pc:picChg>
      </pc:sldChg>
    </pc:docChg>
  </pc:docChgLst>
  <pc:docChgLst>
    <pc:chgData name="Guest User" userId="S::urn:spo:anon#0a830fad574b27a49f83cfbe9a74dded01f94562df6519abcdd4ded932fc2f85::" providerId="AD" clId="Web-{271AEA79-2350-6E61-B552-B4A9DEC9F926}"/>
    <pc:docChg chg="modSld">
      <pc:chgData name="Guest User" userId="S::urn:spo:anon#0a830fad574b27a49f83cfbe9a74dded01f94562df6519abcdd4ded932fc2f85::" providerId="AD" clId="Web-{271AEA79-2350-6E61-B552-B4A9DEC9F926}" dt="2021-08-20T03:29:04.552" v="3"/>
      <pc:docMkLst>
        <pc:docMk/>
      </pc:docMkLst>
      <pc:sldChg chg="addSp">
        <pc:chgData name="Guest User" userId="S::urn:spo:anon#0a830fad574b27a49f83cfbe9a74dded01f94562df6519abcdd4ded932fc2f85::" providerId="AD" clId="Web-{271AEA79-2350-6E61-B552-B4A9DEC9F926}" dt="2021-08-20T03:29:02.052" v="2"/>
        <pc:sldMkLst>
          <pc:docMk/>
          <pc:sldMk cId="1228546129" sldId="313"/>
        </pc:sldMkLst>
        <pc:spChg chg="add">
          <ac:chgData name="Guest User" userId="S::urn:spo:anon#0a830fad574b27a49f83cfbe9a74dded01f94562df6519abcdd4ded932fc2f85::" providerId="AD" clId="Web-{271AEA79-2350-6E61-B552-B4A9DEC9F926}" dt="2021-08-20T03:29:02.052" v="2"/>
          <ac:spMkLst>
            <pc:docMk/>
            <pc:sldMk cId="1228546129" sldId="313"/>
            <ac:spMk id="6" creationId="{28EF0D8C-B631-43A1-B1B0-66370D4B5585}"/>
          </ac:spMkLst>
        </pc:spChg>
      </pc:sldChg>
      <pc:sldChg chg="addSp">
        <pc:chgData name="Guest User" userId="S::urn:spo:anon#0a830fad574b27a49f83cfbe9a74dded01f94562df6519abcdd4ded932fc2f85::" providerId="AD" clId="Web-{271AEA79-2350-6E61-B552-B4A9DEC9F926}" dt="2021-08-20T03:29:04.552" v="3"/>
        <pc:sldMkLst>
          <pc:docMk/>
          <pc:sldMk cId="1154728031" sldId="314"/>
        </pc:sldMkLst>
        <pc:spChg chg="add">
          <ac:chgData name="Guest User" userId="S::urn:spo:anon#0a830fad574b27a49f83cfbe9a74dded01f94562df6519abcdd4ded932fc2f85::" providerId="AD" clId="Web-{271AEA79-2350-6E61-B552-B4A9DEC9F926}" dt="2021-08-20T03:29:04.552" v="3"/>
          <ac:spMkLst>
            <pc:docMk/>
            <pc:sldMk cId="1154728031" sldId="314"/>
            <ac:spMk id="5" creationId="{6E167A26-C594-4E33-874C-11C423C6CFBE}"/>
          </ac:spMkLst>
        </pc:spChg>
      </pc:sldChg>
      <pc:sldChg chg="addSp modSp">
        <pc:chgData name="Guest User" userId="S::urn:spo:anon#0a830fad574b27a49f83cfbe9a74dded01f94562df6519abcdd4ded932fc2f85::" providerId="AD" clId="Web-{271AEA79-2350-6E61-B552-B4A9DEC9F926}" dt="2021-08-20T03:27:02.575" v="1" actId="1076"/>
        <pc:sldMkLst>
          <pc:docMk/>
          <pc:sldMk cId="202084546" sldId="315"/>
        </pc:sldMkLst>
        <pc:spChg chg="mod">
          <ac:chgData name="Guest User" userId="S::urn:spo:anon#0a830fad574b27a49f83cfbe9a74dded01f94562df6519abcdd4ded932fc2f85::" providerId="AD" clId="Web-{271AEA79-2350-6E61-B552-B4A9DEC9F926}" dt="2021-08-20T03:27:02.575" v="1" actId="1076"/>
          <ac:spMkLst>
            <pc:docMk/>
            <pc:sldMk cId="202084546" sldId="315"/>
            <ac:spMk id="3" creationId="{612673A1-C64E-4260-A93F-088D1D5E9B02}"/>
          </ac:spMkLst>
        </pc:spChg>
        <pc:spChg chg="add">
          <ac:chgData name="Guest User" userId="S::urn:spo:anon#0a830fad574b27a49f83cfbe9a74dded01f94562df6519abcdd4ded932fc2f85::" providerId="AD" clId="Web-{271AEA79-2350-6E61-B552-B4A9DEC9F926}" dt="2021-08-20T03:26:51.652" v="0"/>
          <ac:spMkLst>
            <pc:docMk/>
            <pc:sldMk cId="202084546" sldId="315"/>
            <ac:spMk id="5" creationId="{5FD56DAC-01D7-4398-B0AA-97A28637FBFD}"/>
          </ac:spMkLst>
        </pc:spChg>
      </pc:sldChg>
    </pc:docChg>
  </pc:docChgLst>
  <pc:docChgLst>
    <pc:chgData name="JAYANTH M - [CB.EN.U4AIE20024]" userId="S::cb.en.u4aie20024@cb.students.amrita.edu::425f9f26-1027-42a1-b9cd-82f610c4e2ba" providerId="AD" clId="Web-{C9163BA3-54CD-3F7A-3323-1D27606883D6}"/>
    <pc:docChg chg="modSld">
      <pc:chgData name="JAYANTH M - [CB.EN.U4AIE20024]" userId="S::cb.en.u4aie20024@cb.students.amrita.edu::425f9f26-1027-42a1-b9cd-82f610c4e2ba" providerId="AD" clId="Web-{C9163BA3-54CD-3F7A-3323-1D27606883D6}" dt="2021-08-19T06:40:12.399" v="19" actId="1076"/>
      <pc:docMkLst>
        <pc:docMk/>
      </pc:docMkLst>
      <pc:sldChg chg="addSp delSp modSp">
        <pc:chgData name="JAYANTH M - [CB.EN.U4AIE20024]" userId="S::cb.en.u4aie20024@cb.students.amrita.edu::425f9f26-1027-42a1-b9cd-82f610c4e2ba" providerId="AD" clId="Web-{C9163BA3-54CD-3F7A-3323-1D27606883D6}" dt="2021-08-19T06:35:45.235" v="15" actId="1076"/>
        <pc:sldMkLst>
          <pc:docMk/>
          <pc:sldMk cId="0" sldId="258"/>
        </pc:sldMkLst>
        <pc:spChg chg="add del mod">
          <ac:chgData name="JAYANTH M - [CB.EN.U4AIE20024]" userId="S::cb.en.u4aie20024@cb.students.amrita.edu::425f9f26-1027-42a1-b9cd-82f610c4e2ba" providerId="AD" clId="Web-{C9163BA3-54CD-3F7A-3323-1D27606883D6}" dt="2021-08-19T06:35:16.234" v="7"/>
          <ac:spMkLst>
            <pc:docMk/>
            <pc:sldMk cId="0" sldId="258"/>
            <ac:spMk id="3" creationId="{C948E9CA-6720-46F8-95E0-14C80E1E5C79}"/>
          </ac:spMkLst>
        </pc:spChg>
        <pc:spChg chg="add del mod">
          <ac:chgData name="JAYANTH M - [CB.EN.U4AIE20024]" userId="S::cb.en.u4aie20024@cb.students.amrita.edu::425f9f26-1027-42a1-b9cd-82f610c4e2ba" providerId="AD" clId="Web-{C9163BA3-54CD-3F7A-3323-1D27606883D6}" dt="2021-08-19T06:35:31.172" v="11"/>
          <ac:spMkLst>
            <pc:docMk/>
            <pc:sldMk cId="0" sldId="258"/>
            <ac:spMk id="5" creationId="{54CD0A4C-0E8E-42F8-B847-747F467C08A9}"/>
          </ac:spMkLst>
        </pc:spChg>
        <pc:spChg chg="add del mod">
          <ac:chgData name="JAYANTH M - [CB.EN.U4AIE20024]" userId="S::cb.en.u4aie20024@cb.students.amrita.edu::425f9f26-1027-42a1-b9cd-82f610c4e2ba" providerId="AD" clId="Web-{C9163BA3-54CD-3F7A-3323-1D27606883D6}" dt="2021-08-19T06:35:39.391" v="14"/>
          <ac:spMkLst>
            <pc:docMk/>
            <pc:sldMk cId="0" sldId="258"/>
            <ac:spMk id="7" creationId="{17A0D8A3-08F2-4648-8F91-FDCAD7293C7D}"/>
          </ac:spMkLst>
        </pc:spChg>
        <pc:spChg chg="mod">
          <ac:chgData name="JAYANTH M - [CB.EN.U4AIE20024]" userId="S::cb.en.u4aie20024@cb.students.amrita.edu::425f9f26-1027-42a1-b9cd-82f610c4e2ba" providerId="AD" clId="Web-{C9163BA3-54CD-3F7A-3323-1D27606883D6}" dt="2021-08-19T06:35:24.609" v="9" actId="1076"/>
          <ac:spMkLst>
            <pc:docMk/>
            <pc:sldMk cId="0" sldId="258"/>
            <ac:spMk id="239" creationId="{00000000-0000-0000-0000-000000000000}"/>
          </ac:spMkLst>
        </pc:spChg>
        <pc:spChg chg="del mod">
          <ac:chgData name="JAYANTH M - [CB.EN.U4AIE20024]" userId="S::cb.en.u4aie20024@cb.students.amrita.edu::425f9f26-1027-42a1-b9cd-82f610c4e2ba" providerId="AD" clId="Web-{C9163BA3-54CD-3F7A-3323-1D27606883D6}" dt="2021-08-19T06:35:11.625" v="5"/>
          <ac:spMkLst>
            <pc:docMk/>
            <pc:sldMk cId="0" sldId="258"/>
            <ac:spMk id="240" creationId="{00000000-0000-0000-0000-000000000000}"/>
          </ac:spMkLst>
        </pc:spChg>
        <pc:spChg chg="mod">
          <ac:chgData name="JAYANTH M - [CB.EN.U4AIE20024]" userId="S::cb.en.u4aie20024@cb.students.amrita.edu::425f9f26-1027-42a1-b9cd-82f610c4e2ba" providerId="AD" clId="Web-{C9163BA3-54CD-3F7A-3323-1D27606883D6}" dt="2021-08-19T06:35:07.078" v="2" actId="1076"/>
          <ac:spMkLst>
            <pc:docMk/>
            <pc:sldMk cId="0" sldId="258"/>
            <ac:spMk id="242" creationId="{00000000-0000-0000-0000-000000000000}"/>
          </ac:spMkLst>
        </pc:spChg>
        <pc:spChg chg="del mod">
          <ac:chgData name="JAYANTH M - [CB.EN.U4AIE20024]" userId="S::cb.en.u4aie20024@cb.students.amrita.edu::425f9f26-1027-42a1-b9cd-82f610c4e2ba" providerId="AD" clId="Web-{C9163BA3-54CD-3F7A-3323-1D27606883D6}" dt="2021-08-19T06:35:08.953" v="3"/>
          <ac:spMkLst>
            <pc:docMk/>
            <pc:sldMk cId="0" sldId="258"/>
            <ac:spMk id="244" creationId="{00000000-0000-0000-0000-000000000000}"/>
          </ac:spMkLst>
        </pc:spChg>
        <pc:spChg chg="mod">
          <ac:chgData name="JAYANTH M - [CB.EN.U4AIE20024]" userId="S::cb.en.u4aie20024@cb.students.amrita.edu::425f9f26-1027-42a1-b9cd-82f610c4e2ba" providerId="AD" clId="Web-{C9163BA3-54CD-3F7A-3323-1D27606883D6}" dt="2021-08-19T06:35:34.938" v="12" actId="1076"/>
          <ac:spMkLst>
            <pc:docMk/>
            <pc:sldMk cId="0" sldId="258"/>
            <ac:spMk id="246" creationId="{00000000-0000-0000-0000-000000000000}"/>
          </ac:spMkLst>
        </pc:spChg>
        <pc:spChg chg="del">
          <ac:chgData name="JAYANTH M - [CB.EN.U4AIE20024]" userId="S::cb.en.u4aie20024@cb.students.amrita.edu::425f9f26-1027-42a1-b9cd-82f610c4e2ba" providerId="AD" clId="Web-{C9163BA3-54CD-3F7A-3323-1D27606883D6}" dt="2021-08-19T06:35:28.844" v="10"/>
          <ac:spMkLst>
            <pc:docMk/>
            <pc:sldMk cId="0" sldId="258"/>
            <ac:spMk id="247" creationId="{00000000-0000-0000-0000-000000000000}"/>
          </ac:spMkLst>
        </pc:spChg>
        <pc:spChg chg="mod">
          <ac:chgData name="JAYANTH M - [CB.EN.U4AIE20024]" userId="S::cb.en.u4aie20024@cb.students.amrita.edu::425f9f26-1027-42a1-b9cd-82f610c4e2ba" providerId="AD" clId="Web-{C9163BA3-54CD-3F7A-3323-1D27606883D6}" dt="2021-08-19T06:35:45.235" v="15" actId="1076"/>
          <ac:spMkLst>
            <pc:docMk/>
            <pc:sldMk cId="0" sldId="258"/>
            <ac:spMk id="249" creationId="{00000000-0000-0000-0000-000000000000}"/>
          </ac:spMkLst>
        </pc:spChg>
        <pc:spChg chg="del">
          <ac:chgData name="JAYANTH M - [CB.EN.U4AIE20024]" userId="S::cb.en.u4aie20024@cb.students.amrita.edu::425f9f26-1027-42a1-b9cd-82f610c4e2ba" providerId="AD" clId="Web-{C9163BA3-54CD-3F7A-3323-1D27606883D6}" dt="2021-08-19T06:35:37.235" v="13"/>
          <ac:spMkLst>
            <pc:docMk/>
            <pc:sldMk cId="0" sldId="258"/>
            <ac:spMk id="250" creationId="{00000000-0000-0000-0000-000000000000}"/>
          </ac:spMkLst>
        </pc:spChg>
      </pc:sldChg>
      <pc:sldChg chg="addSp modSp">
        <pc:chgData name="JAYANTH M - [CB.EN.U4AIE20024]" userId="S::cb.en.u4aie20024@cb.students.amrita.edu::425f9f26-1027-42a1-b9cd-82f610c4e2ba" providerId="AD" clId="Web-{C9163BA3-54CD-3F7A-3323-1D27606883D6}" dt="2021-08-19T06:40:12.399" v="19" actId="1076"/>
        <pc:sldMkLst>
          <pc:docMk/>
          <pc:sldMk cId="123463159" sldId="304"/>
        </pc:sldMkLst>
        <pc:picChg chg="add mod">
          <ac:chgData name="JAYANTH M - [CB.EN.U4AIE20024]" userId="S::cb.en.u4aie20024@cb.students.amrita.edu::425f9f26-1027-42a1-b9cd-82f610c4e2ba" providerId="AD" clId="Web-{C9163BA3-54CD-3F7A-3323-1D27606883D6}" dt="2021-08-19T06:40:12.399" v="19" actId="1076"/>
          <ac:picMkLst>
            <pc:docMk/>
            <pc:sldMk cId="123463159" sldId="304"/>
            <ac:picMk id="4" creationId="{8D086313-17AB-43DB-9216-3882E6F9459A}"/>
          </ac:picMkLst>
        </pc:picChg>
        <pc:picChg chg="mod">
          <ac:chgData name="JAYANTH M - [CB.EN.U4AIE20024]" userId="S::cb.en.u4aie20024@cb.students.amrita.edu::425f9f26-1027-42a1-b9cd-82f610c4e2ba" providerId="AD" clId="Web-{C9163BA3-54CD-3F7A-3323-1D27606883D6}" dt="2021-08-19T06:40:10.368" v="18" actId="1076"/>
          <ac:picMkLst>
            <pc:docMk/>
            <pc:sldMk cId="123463159" sldId="304"/>
            <ac:picMk id="5" creationId="{BF524FB4-DF5C-41FE-942F-239E17DFA982}"/>
          </ac:picMkLst>
        </pc:picChg>
      </pc:sldChg>
    </pc:docChg>
  </pc:docChgLst>
  <pc:docChgLst>
    <pc:chgData name="Guest User" userId="S::urn:spo:anon#0a830fad574b27a49f83cfbe9a74dded01f94562df6519abcdd4ded932fc2f85::" providerId="AD" clId="Web-{1D2107E5-55E3-74C2-1D7F-FD58EA76E8C4}"/>
    <pc:docChg chg="modSld">
      <pc:chgData name="Guest User" userId="S::urn:spo:anon#0a830fad574b27a49f83cfbe9a74dded01f94562df6519abcdd4ded932fc2f85::" providerId="AD" clId="Web-{1D2107E5-55E3-74C2-1D7F-FD58EA76E8C4}" dt="2021-08-19T06:01:33.632" v="108" actId="1076"/>
      <pc:docMkLst>
        <pc:docMk/>
      </pc:docMkLst>
      <pc:sldChg chg="modSp">
        <pc:chgData name="Guest User" userId="S::urn:spo:anon#0a830fad574b27a49f83cfbe9a74dded01f94562df6519abcdd4ded932fc2f85::" providerId="AD" clId="Web-{1D2107E5-55E3-74C2-1D7F-FD58EA76E8C4}" dt="2021-08-19T05:55:38.170" v="33" actId="20577"/>
        <pc:sldMkLst>
          <pc:docMk/>
          <pc:sldMk cId="0" sldId="258"/>
        </pc:sldMkLst>
        <pc:spChg chg="mod">
          <ac:chgData name="Guest User" userId="S::urn:spo:anon#0a830fad574b27a49f83cfbe9a74dded01f94562df6519abcdd4ded932fc2f85::" providerId="AD" clId="Web-{1D2107E5-55E3-74C2-1D7F-FD58EA76E8C4}" dt="2021-08-19T05:54:29.056" v="22" actId="20577"/>
          <ac:spMkLst>
            <pc:docMk/>
            <pc:sldMk cId="0" sldId="258"/>
            <ac:spMk id="239" creationId="{00000000-0000-0000-0000-000000000000}"/>
          </ac:spMkLst>
        </pc:spChg>
        <pc:spChg chg="mod">
          <ac:chgData name="Guest User" userId="S::urn:spo:anon#0a830fad574b27a49f83cfbe9a74dded01f94562df6519abcdd4ded932fc2f85::" providerId="AD" clId="Web-{1D2107E5-55E3-74C2-1D7F-FD58EA76E8C4}" dt="2021-08-19T05:51:54.732" v="7" actId="20577"/>
          <ac:spMkLst>
            <pc:docMk/>
            <pc:sldMk cId="0" sldId="258"/>
            <ac:spMk id="240" creationId="{00000000-0000-0000-0000-000000000000}"/>
          </ac:spMkLst>
        </pc:spChg>
        <pc:spChg chg="mod">
          <ac:chgData name="Guest User" userId="S::urn:spo:anon#0a830fad574b27a49f83cfbe9a74dded01f94562df6519abcdd4ded932fc2f85::" providerId="AD" clId="Web-{1D2107E5-55E3-74C2-1D7F-FD58EA76E8C4}" dt="2021-08-19T05:54:16.039" v="20" actId="20577"/>
          <ac:spMkLst>
            <pc:docMk/>
            <pc:sldMk cId="0" sldId="258"/>
            <ac:spMk id="241" creationId="{00000000-0000-0000-0000-000000000000}"/>
          </ac:spMkLst>
        </pc:spChg>
        <pc:spChg chg="mod">
          <ac:chgData name="Guest User" userId="S::urn:spo:anon#0a830fad574b27a49f83cfbe9a74dded01f94562df6519abcdd4ded932fc2f85::" providerId="AD" clId="Web-{1D2107E5-55E3-74C2-1D7F-FD58EA76E8C4}" dt="2021-08-19T05:55:38.170" v="33" actId="20577"/>
          <ac:spMkLst>
            <pc:docMk/>
            <pc:sldMk cId="0" sldId="258"/>
            <ac:spMk id="242" creationId="{00000000-0000-0000-0000-000000000000}"/>
          </ac:spMkLst>
        </pc:spChg>
        <pc:spChg chg="mod">
          <ac:chgData name="Guest User" userId="S::urn:spo:anon#0a830fad574b27a49f83cfbe9a74dded01f94562df6519abcdd4ded932fc2f85::" providerId="AD" clId="Web-{1D2107E5-55E3-74C2-1D7F-FD58EA76E8C4}" dt="2021-08-19T05:52:01.608" v="8" actId="20577"/>
          <ac:spMkLst>
            <pc:docMk/>
            <pc:sldMk cId="0" sldId="258"/>
            <ac:spMk id="244" creationId="{00000000-0000-0000-0000-000000000000}"/>
          </ac:spMkLst>
        </pc:spChg>
        <pc:spChg chg="mod">
          <ac:chgData name="Guest User" userId="S::urn:spo:anon#0a830fad574b27a49f83cfbe9a74dded01f94562df6519abcdd4ded932fc2f85::" providerId="AD" clId="Web-{1D2107E5-55E3-74C2-1D7F-FD58EA76E8C4}" dt="2021-08-19T05:54:35.259" v="24" actId="20577"/>
          <ac:spMkLst>
            <pc:docMk/>
            <pc:sldMk cId="0" sldId="258"/>
            <ac:spMk id="246" creationId="{00000000-0000-0000-0000-000000000000}"/>
          </ac:spMkLst>
        </pc:spChg>
        <pc:spChg chg="mod">
          <ac:chgData name="Guest User" userId="S::urn:spo:anon#0a830fad574b27a49f83cfbe9a74dded01f94562df6519abcdd4ded932fc2f85::" providerId="AD" clId="Web-{1D2107E5-55E3-74C2-1D7F-FD58EA76E8C4}" dt="2021-08-19T05:52:08.311" v="9" actId="20577"/>
          <ac:spMkLst>
            <pc:docMk/>
            <pc:sldMk cId="0" sldId="258"/>
            <ac:spMk id="247" creationId="{00000000-0000-0000-0000-000000000000}"/>
          </ac:spMkLst>
        </pc:spChg>
        <pc:spChg chg="mod">
          <ac:chgData name="Guest User" userId="S::urn:spo:anon#0a830fad574b27a49f83cfbe9a74dded01f94562df6519abcdd4ded932fc2f85::" providerId="AD" clId="Web-{1D2107E5-55E3-74C2-1D7F-FD58EA76E8C4}" dt="2021-08-19T05:54:47.760" v="26" actId="20577"/>
          <ac:spMkLst>
            <pc:docMk/>
            <pc:sldMk cId="0" sldId="258"/>
            <ac:spMk id="249" creationId="{00000000-0000-0000-0000-000000000000}"/>
          </ac:spMkLst>
        </pc:spChg>
        <pc:spChg chg="mod">
          <ac:chgData name="Guest User" userId="S::urn:spo:anon#0a830fad574b27a49f83cfbe9a74dded01f94562df6519abcdd4ded932fc2f85::" providerId="AD" clId="Web-{1D2107E5-55E3-74C2-1D7F-FD58EA76E8C4}" dt="2021-08-19T05:52:17.187" v="10" actId="20577"/>
          <ac:spMkLst>
            <pc:docMk/>
            <pc:sldMk cId="0" sldId="258"/>
            <ac:spMk id="250" creationId="{00000000-0000-0000-0000-000000000000}"/>
          </ac:spMkLst>
        </pc:spChg>
      </pc:sldChg>
      <pc:sldChg chg="modSp">
        <pc:chgData name="Guest User" userId="S::urn:spo:anon#0a830fad574b27a49f83cfbe9a74dded01f94562df6519abcdd4ded932fc2f85::" providerId="AD" clId="Web-{1D2107E5-55E3-74C2-1D7F-FD58EA76E8C4}" dt="2021-08-19T05:53:16.425" v="16" actId="20577"/>
        <pc:sldMkLst>
          <pc:docMk/>
          <pc:sldMk cId="897248782" sldId="300"/>
        </pc:sldMkLst>
        <pc:graphicFrameChg chg="modGraphic">
          <ac:chgData name="Guest User" userId="S::urn:spo:anon#0a830fad574b27a49f83cfbe9a74dded01f94562df6519abcdd4ded932fc2f85::" providerId="AD" clId="Web-{1D2107E5-55E3-74C2-1D7F-FD58EA76E8C4}" dt="2021-08-19T05:53:16.425" v="16" actId="20577"/>
          <ac:graphicFrameMkLst>
            <pc:docMk/>
            <pc:sldMk cId="897248782" sldId="300"/>
            <ac:graphicFrameMk id="7" creationId="{19A9150D-CD97-438A-93F4-0E4B2537DB18}"/>
          </ac:graphicFrameMkLst>
        </pc:graphicFrameChg>
      </pc:sldChg>
      <pc:sldChg chg="modSp">
        <pc:chgData name="Guest User" userId="S::urn:spo:anon#0a830fad574b27a49f83cfbe9a74dded01f94562df6519abcdd4ded932fc2f85::" providerId="AD" clId="Web-{1D2107E5-55E3-74C2-1D7F-FD58EA76E8C4}" dt="2021-08-19T05:55:06.027" v="28" actId="20577"/>
        <pc:sldMkLst>
          <pc:docMk/>
          <pc:sldMk cId="2068911221" sldId="301"/>
        </pc:sldMkLst>
        <pc:spChg chg="mod">
          <ac:chgData name="Guest User" userId="S::urn:spo:anon#0a830fad574b27a49f83cfbe9a74dded01f94562df6519abcdd4ded932fc2f85::" providerId="AD" clId="Web-{1D2107E5-55E3-74C2-1D7F-FD58EA76E8C4}" dt="2021-08-19T05:55:06.027" v="28" actId="20577"/>
          <ac:spMkLst>
            <pc:docMk/>
            <pc:sldMk cId="2068911221" sldId="301"/>
            <ac:spMk id="2" creationId="{C5A53AB2-EAF2-4615-BB63-2B4B053484EA}"/>
          </ac:spMkLst>
        </pc:spChg>
        <pc:spChg chg="mod">
          <ac:chgData name="Guest User" userId="S::urn:spo:anon#0a830fad574b27a49f83cfbe9a74dded01f94562df6519abcdd4ded932fc2f85::" providerId="AD" clId="Web-{1D2107E5-55E3-74C2-1D7F-FD58EA76E8C4}" dt="2021-08-19T05:48:01.778" v="0" actId="20577"/>
          <ac:spMkLst>
            <pc:docMk/>
            <pc:sldMk cId="2068911221" sldId="301"/>
            <ac:spMk id="3" creationId="{4207ADB8-CFDF-451F-9946-3FA448365525}"/>
          </ac:spMkLst>
        </pc:spChg>
      </pc:sldChg>
      <pc:sldChg chg="modSp">
        <pc:chgData name="Guest User" userId="S::urn:spo:anon#0a830fad574b27a49f83cfbe9a74dded01f94562df6519abcdd4ded932fc2f85::" providerId="AD" clId="Web-{1D2107E5-55E3-74C2-1D7F-FD58EA76E8C4}" dt="2021-08-19T05:57:56.601" v="61" actId="1076"/>
        <pc:sldMkLst>
          <pc:docMk/>
          <pc:sldMk cId="4058934082" sldId="302"/>
        </pc:sldMkLst>
        <pc:spChg chg="mod">
          <ac:chgData name="Guest User" userId="S::urn:spo:anon#0a830fad574b27a49f83cfbe9a74dded01f94562df6519abcdd4ded932fc2f85::" providerId="AD" clId="Web-{1D2107E5-55E3-74C2-1D7F-FD58EA76E8C4}" dt="2021-08-19T05:57:41.882" v="57" actId="20577"/>
          <ac:spMkLst>
            <pc:docMk/>
            <pc:sldMk cId="4058934082" sldId="302"/>
            <ac:spMk id="2" creationId="{97547276-C012-48D3-B730-7529E861FA43}"/>
          </ac:spMkLst>
        </pc:spChg>
        <pc:spChg chg="mod">
          <ac:chgData name="Guest User" userId="S::urn:spo:anon#0a830fad574b27a49f83cfbe9a74dded01f94562df6519abcdd4ded932fc2f85::" providerId="AD" clId="Web-{1D2107E5-55E3-74C2-1D7F-FD58EA76E8C4}" dt="2021-08-19T05:57:56.601" v="61" actId="1076"/>
          <ac:spMkLst>
            <pc:docMk/>
            <pc:sldMk cId="4058934082" sldId="302"/>
            <ac:spMk id="3" creationId="{A45CB2D7-84D8-40B7-9FB2-857864C9CCAC}"/>
          </ac:spMkLst>
        </pc:spChg>
      </pc:sldChg>
      <pc:sldChg chg="modSp">
        <pc:chgData name="Guest User" userId="S::urn:spo:anon#0a830fad574b27a49f83cfbe9a74dded01f94562df6519abcdd4ded932fc2f85::" providerId="AD" clId="Web-{1D2107E5-55E3-74C2-1D7F-FD58EA76E8C4}" dt="2021-08-19T05:58:15.150" v="67" actId="20577"/>
        <pc:sldMkLst>
          <pc:docMk/>
          <pc:sldMk cId="2734439152" sldId="303"/>
        </pc:sldMkLst>
        <pc:spChg chg="mod">
          <ac:chgData name="Guest User" userId="S::urn:spo:anon#0a830fad574b27a49f83cfbe9a74dded01f94562df6519abcdd4ded932fc2f85::" providerId="AD" clId="Web-{1D2107E5-55E3-74C2-1D7F-FD58EA76E8C4}" dt="2021-08-19T05:58:08.055" v="63" actId="20577"/>
          <ac:spMkLst>
            <pc:docMk/>
            <pc:sldMk cId="2734439152" sldId="303"/>
            <ac:spMk id="2" creationId="{B7FF9A53-5739-43E1-A79A-4DE6E5E4BB1D}"/>
          </ac:spMkLst>
        </pc:spChg>
        <pc:spChg chg="mod">
          <ac:chgData name="Guest User" userId="S::urn:spo:anon#0a830fad574b27a49f83cfbe9a74dded01f94562df6519abcdd4ded932fc2f85::" providerId="AD" clId="Web-{1D2107E5-55E3-74C2-1D7F-FD58EA76E8C4}" dt="2021-08-19T05:58:15.150" v="67" actId="20577"/>
          <ac:spMkLst>
            <pc:docMk/>
            <pc:sldMk cId="2734439152" sldId="303"/>
            <ac:spMk id="35" creationId="{0DEFC5DB-1009-4981-9556-063ADDA3DC96}"/>
          </ac:spMkLst>
        </pc:spChg>
      </pc:sldChg>
      <pc:sldChg chg="modSp">
        <pc:chgData name="Guest User" userId="S::urn:spo:anon#0a830fad574b27a49f83cfbe9a74dded01f94562df6519abcdd4ded932fc2f85::" providerId="AD" clId="Web-{1D2107E5-55E3-74C2-1D7F-FD58EA76E8C4}" dt="2021-08-19T05:56:27.751" v="45" actId="1076"/>
        <pc:sldMkLst>
          <pc:docMk/>
          <pc:sldMk cId="123463159" sldId="304"/>
        </pc:sldMkLst>
        <pc:spChg chg="mod">
          <ac:chgData name="Guest User" userId="S::urn:spo:anon#0a830fad574b27a49f83cfbe9a74dded01f94562df6519abcdd4ded932fc2f85::" providerId="AD" clId="Web-{1D2107E5-55E3-74C2-1D7F-FD58EA76E8C4}" dt="2021-08-19T05:56:23.017" v="44" actId="20577"/>
          <ac:spMkLst>
            <pc:docMk/>
            <pc:sldMk cId="123463159" sldId="304"/>
            <ac:spMk id="2" creationId="{E761A0DD-9BB6-4A5D-B588-AD33340E3E1D}"/>
          </ac:spMkLst>
        </pc:spChg>
        <pc:spChg chg="mod">
          <ac:chgData name="Guest User" userId="S::urn:spo:anon#0a830fad574b27a49f83cfbe9a74dded01f94562df6519abcdd4ded932fc2f85::" providerId="AD" clId="Web-{1D2107E5-55E3-74C2-1D7F-FD58EA76E8C4}" dt="2021-08-19T05:56:27.751" v="45" actId="1076"/>
          <ac:spMkLst>
            <pc:docMk/>
            <pc:sldMk cId="123463159" sldId="304"/>
            <ac:spMk id="3" creationId="{1156A53E-6EAC-4C6C-8B9C-69D46271903B}"/>
          </ac:spMkLst>
        </pc:spChg>
      </pc:sldChg>
      <pc:sldChg chg="modSp">
        <pc:chgData name="Guest User" userId="S::urn:spo:anon#0a830fad574b27a49f83cfbe9a74dded01f94562df6519abcdd4ded932fc2f85::" providerId="AD" clId="Web-{1D2107E5-55E3-74C2-1D7F-FD58EA76E8C4}" dt="2021-08-19T05:57:07.739" v="52" actId="1076"/>
        <pc:sldMkLst>
          <pc:docMk/>
          <pc:sldMk cId="3675948958" sldId="305"/>
        </pc:sldMkLst>
        <pc:spChg chg="mod">
          <ac:chgData name="Guest User" userId="S::urn:spo:anon#0a830fad574b27a49f83cfbe9a74dded01f94562df6519abcdd4ded932fc2f85::" providerId="AD" clId="Web-{1D2107E5-55E3-74C2-1D7F-FD58EA76E8C4}" dt="2021-08-19T05:56:41.080" v="47" actId="20577"/>
          <ac:spMkLst>
            <pc:docMk/>
            <pc:sldMk cId="3675948958" sldId="305"/>
            <ac:spMk id="2" creationId="{E761A0DD-9BB6-4A5D-B588-AD33340E3E1D}"/>
          </ac:spMkLst>
        </pc:spChg>
        <pc:spChg chg="mod">
          <ac:chgData name="Guest User" userId="S::urn:spo:anon#0a830fad574b27a49f83cfbe9a74dded01f94562df6519abcdd4ded932fc2f85::" providerId="AD" clId="Web-{1D2107E5-55E3-74C2-1D7F-FD58EA76E8C4}" dt="2021-08-19T05:57:07.739" v="52" actId="1076"/>
          <ac:spMkLst>
            <pc:docMk/>
            <pc:sldMk cId="3675948958" sldId="305"/>
            <ac:spMk id="3" creationId="{1156A53E-6EAC-4C6C-8B9C-69D46271903B}"/>
          </ac:spMkLst>
        </pc:spChg>
      </pc:sldChg>
      <pc:sldChg chg="delSp modSp">
        <pc:chgData name="Guest User" userId="S::urn:spo:anon#0a830fad574b27a49f83cfbe9a74dded01f94562df6519abcdd4ded932fc2f85::" providerId="AD" clId="Web-{1D2107E5-55E3-74C2-1D7F-FD58EA76E8C4}" dt="2021-08-19T06:01:22.022" v="105" actId="20577"/>
        <pc:sldMkLst>
          <pc:docMk/>
          <pc:sldMk cId="3139234215" sldId="310"/>
        </pc:sldMkLst>
        <pc:spChg chg="mod">
          <ac:chgData name="Guest User" userId="S::urn:spo:anon#0a830fad574b27a49f83cfbe9a74dded01f94562df6519abcdd4ded932fc2f85::" providerId="AD" clId="Web-{1D2107E5-55E3-74C2-1D7F-FD58EA76E8C4}" dt="2021-08-19T06:01:22.022" v="105" actId="20577"/>
          <ac:spMkLst>
            <pc:docMk/>
            <pc:sldMk cId="3139234215" sldId="310"/>
            <ac:spMk id="2" creationId="{2ECD8169-7CAC-4AEE-8ECF-A4D9132CBA21}"/>
          </ac:spMkLst>
        </pc:spChg>
        <pc:spChg chg="del mod">
          <ac:chgData name="Guest User" userId="S::urn:spo:anon#0a830fad574b27a49f83cfbe9a74dded01f94562df6519abcdd4ded932fc2f85::" providerId="AD" clId="Web-{1D2107E5-55E3-74C2-1D7F-FD58EA76E8C4}" dt="2021-08-19T05:50:18.663" v="3"/>
          <ac:spMkLst>
            <pc:docMk/>
            <pc:sldMk cId="3139234215" sldId="310"/>
            <ac:spMk id="9" creationId="{C14B61D2-50ED-477D-A0BB-D59222CB76E7}"/>
          </ac:spMkLst>
        </pc:spChg>
        <pc:picChg chg="mod">
          <ac:chgData name="Guest User" userId="S::urn:spo:anon#0a830fad574b27a49f83cfbe9a74dded01f94562df6519abcdd4ded932fc2f85::" providerId="AD" clId="Web-{1D2107E5-55E3-74C2-1D7F-FD58EA76E8C4}" dt="2021-08-19T05:50:25.476" v="5" actId="1076"/>
          <ac:picMkLst>
            <pc:docMk/>
            <pc:sldMk cId="3139234215" sldId="310"/>
            <ac:picMk id="4" creationId="{FC0F469E-CA83-4CA3-81BE-5083C3FF9D78}"/>
          </ac:picMkLst>
        </pc:picChg>
      </pc:sldChg>
      <pc:sldChg chg="modSp">
        <pc:chgData name="Guest User" userId="S::urn:spo:anon#0a830fad574b27a49f83cfbe9a74dded01f94562df6519abcdd4ded932fc2f85::" providerId="AD" clId="Web-{1D2107E5-55E3-74C2-1D7F-FD58EA76E8C4}" dt="2021-08-19T06:01:33.632" v="108" actId="1076"/>
        <pc:sldMkLst>
          <pc:docMk/>
          <pc:sldMk cId="3848230232" sldId="311"/>
        </pc:sldMkLst>
        <pc:spChg chg="mod">
          <ac:chgData name="Guest User" userId="S::urn:spo:anon#0a830fad574b27a49f83cfbe9a74dded01f94562df6519abcdd4ded932fc2f85::" providerId="AD" clId="Web-{1D2107E5-55E3-74C2-1D7F-FD58EA76E8C4}" dt="2021-08-19T06:01:33.632" v="108" actId="1076"/>
          <ac:spMkLst>
            <pc:docMk/>
            <pc:sldMk cId="3848230232" sldId="311"/>
            <ac:spMk id="2" creationId="{E4B184C7-0BA6-4A03-9F44-BC5770B6FE62}"/>
          </ac:spMkLst>
        </pc:spChg>
      </pc:sldChg>
      <pc:sldChg chg="modSp">
        <pc:chgData name="Guest User" userId="S::urn:spo:anon#0a830fad574b27a49f83cfbe9a74dded01f94562df6519abcdd4ded932fc2f85::" providerId="AD" clId="Web-{1D2107E5-55E3-74C2-1D7F-FD58EA76E8C4}" dt="2021-08-19T05:55:25.278" v="31" actId="20577"/>
        <pc:sldMkLst>
          <pc:docMk/>
          <pc:sldMk cId="2260041157" sldId="312"/>
        </pc:sldMkLst>
        <pc:spChg chg="mod">
          <ac:chgData name="Guest User" userId="S::urn:spo:anon#0a830fad574b27a49f83cfbe9a74dded01f94562df6519abcdd4ded932fc2f85::" providerId="AD" clId="Web-{1D2107E5-55E3-74C2-1D7F-FD58EA76E8C4}" dt="2021-08-19T05:55:17.043" v="30" actId="20577"/>
          <ac:spMkLst>
            <pc:docMk/>
            <pc:sldMk cId="2260041157" sldId="312"/>
            <ac:spMk id="2" creationId="{89B2485D-4F58-4839-98F9-E716F51159C1}"/>
          </ac:spMkLst>
        </pc:spChg>
        <pc:spChg chg="mod">
          <ac:chgData name="Guest User" userId="S::urn:spo:anon#0a830fad574b27a49f83cfbe9a74dded01f94562df6519abcdd4ded932fc2f85::" providerId="AD" clId="Web-{1D2107E5-55E3-74C2-1D7F-FD58EA76E8C4}" dt="2021-08-19T05:55:25.278" v="31" actId="20577"/>
          <ac:spMkLst>
            <pc:docMk/>
            <pc:sldMk cId="2260041157" sldId="312"/>
            <ac:spMk id="3" creationId="{F4732C37-EABF-4E27-BEAD-239B7331E565}"/>
          </ac:spMkLst>
        </pc:spChg>
      </pc:sldChg>
      <pc:sldChg chg="modSp">
        <pc:chgData name="Guest User" userId="S::urn:spo:anon#0a830fad574b27a49f83cfbe9a74dded01f94562df6519abcdd4ded932fc2f85::" providerId="AD" clId="Web-{1D2107E5-55E3-74C2-1D7F-FD58EA76E8C4}" dt="2021-08-19T05:58:38.886" v="71" actId="20577"/>
        <pc:sldMkLst>
          <pc:docMk/>
          <pc:sldMk cId="1228546129" sldId="313"/>
        </pc:sldMkLst>
        <pc:spChg chg="mod">
          <ac:chgData name="Guest User" userId="S::urn:spo:anon#0a830fad574b27a49f83cfbe9a74dded01f94562df6519abcdd4ded932fc2f85::" providerId="AD" clId="Web-{1D2107E5-55E3-74C2-1D7F-FD58EA76E8C4}" dt="2021-08-19T05:58:26.603" v="69" actId="20577"/>
          <ac:spMkLst>
            <pc:docMk/>
            <pc:sldMk cId="1228546129" sldId="313"/>
            <ac:spMk id="2" creationId="{99865E66-55E7-44CC-8321-074B3CFA1108}"/>
          </ac:spMkLst>
        </pc:spChg>
        <pc:spChg chg="mod">
          <ac:chgData name="Guest User" userId="S::urn:spo:anon#0a830fad574b27a49f83cfbe9a74dded01f94562df6519abcdd4ded932fc2f85::" providerId="AD" clId="Web-{1D2107E5-55E3-74C2-1D7F-FD58EA76E8C4}" dt="2021-08-19T05:58:33.870" v="70" actId="20577"/>
          <ac:spMkLst>
            <pc:docMk/>
            <pc:sldMk cId="1228546129" sldId="313"/>
            <ac:spMk id="3" creationId="{CABA9905-F372-40CF-80FF-91FD3AF7096F}"/>
          </ac:spMkLst>
        </pc:spChg>
        <pc:spChg chg="mod">
          <ac:chgData name="Guest User" userId="S::urn:spo:anon#0a830fad574b27a49f83cfbe9a74dded01f94562df6519abcdd4ded932fc2f85::" providerId="AD" clId="Web-{1D2107E5-55E3-74C2-1D7F-FD58EA76E8C4}" dt="2021-08-19T05:58:38.886" v="71" actId="20577"/>
          <ac:spMkLst>
            <pc:docMk/>
            <pc:sldMk cId="1228546129" sldId="313"/>
            <ac:spMk id="7" creationId="{66C32E13-3B48-4214-BA81-B87209EB69EB}"/>
          </ac:spMkLst>
        </pc:spChg>
      </pc:sldChg>
      <pc:sldChg chg="modSp">
        <pc:chgData name="Guest User" userId="S::urn:spo:anon#0a830fad574b27a49f83cfbe9a74dded01f94562df6519abcdd4ded932fc2f85::" providerId="AD" clId="Web-{1D2107E5-55E3-74C2-1D7F-FD58EA76E8C4}" dt="2021-08-19T05:59:19.232" v="80" actId="20577"/>
        <pc:sldMkLst>
          <pc:docMk/>
          <pc:sldMk cId="1154728031" sldId="314"/>
        </pc:sldMkLst>
        <pc:spChg chg="mod">
          <ac:chgData name="Guest User" userId="S::urn:spo:anon#0a830fad574b27a49f83cfbe9a74dded01f94562df6519abcdd4ded932fc2f85::" providerId="AD" clId="Web-{1D2107E5-55E3-74C2-1D7F-FD58EA76E8C4}" dt="2021-08-19T05:59:19.232" v="80" actId="20577"/>
          <ac:spMkLst>
            <pc:docMk/>
            <pc:sldMk cId="1154728031" sldId="314"/>
            <ac:spMk id="2" creationId="{EE41632E-69A3-4A6E-93A1-12B15D45C943}"/>
          </ac:spMkLst>
        </pc:spChg>
        <pc:spChg chg="mod">
          <ac:chgData name="Guest User" userId="S::urn:spo:anon#0a830fad574b27a49f83cfbe9a74dded01f94562df6519abcdd4ded932fc2f85::" providerId="AD" clId="Web-{1D2107E5-55E3-74C2-1D7F-FD58EA76E8C4}" dt="2021-08-19T05:59:05.012" v="77" actId="1076"/>
          <ac:spMkLst>
            <pc:docMk/>
            <pc:sldMk cId="1154728031" sldId="314"/>
            <ac:spMk id="3" creationId="{43FC6FBD-5425-4939-BDF7-CF0457F0D3B5}"/>
          </ac:spMkLst>
        </pc:spChg>
      </pc:sldChg>
      <pc:sldChg chg="modSp">
        <pc:chgData name="Guest User" userId="S::urn:spo:anon#0a830fad574b27a49f83cfbe9a74dded01f94562df6519abcdd4ded932fc2f85::" providerId="AD" clId="Web-{1D2107E5-55E3-74C2-1D7F-FD58EA76E8C4}" dt="2021-08-19T05:59:26.545" v="83" actId="20577"/>
        <pc:sldMkLst>
          <pc:docMk/>
          <pc:sldMk cId="202084546" sldId="315"/>
        </pc:sldMkLst>
        <pc:spChg chg="mod">
          <ac:chgData name="Guest User" userId="S::urn:spo:anon#0a830fad574b27a49f83cfbe9a74dded01f94562df6519abcdd4ded932fc2f85::" providerId="AD" clId="Web-{1D2107E5-55E3-74C2-1D7F-FD58EA76E8C4}" dt="2021-08-19T05:59:14.513" v="79" actId="20577"/>
          <ac:spMkLst>
            <pc:docMk/>
            <pc:sldMk cId="202084546" sldId="315"/>
            <ac:spMk id="2" creationId="{B6EEA0BE-DB84-4CF4-A4EB-C8B8A1AC8FB7}"/>
          </ac:spMkLst>
        </pc:spChg>
        <pc:spChg chg="mod">
          <ac:chgData name="Guest User" userId="S::urn:spo:anon#0a830fad574b27a49f83cfbe9a74dded01f94562df6519abcdd4ded932fc2f85::" providerId="AD" clId="Web-{1D2107E5-55E3-74C2-1D7F-FD58EA76E8C4}" dt="2021-08-19T05:59:26.545" v="83" actId="20577"/>
          <ac:spMkLst>
            <pc:docMk/>
            <pc:sldMk cId="202084546" sldId="315"/>
            <ac:spMk id="3" creationId="{612673A1-C64E-4260-A93F-088D1D5E9B02}"/>
          </ac:spMkLst>
        </pc:spChg>
      </pc:sldChg>
      <pc:sldChg chg="modSp">
        <pc:chgData name="Guest User" userId="S::urn:spo:anon#0a830fad574b27a49f83cfbe9a74dded01f94562df6519abcdd4ded932fc2f85::" providerId="AD" clId="Web-{1D2107E5-55E3-74C2-1D7F-FD58EA76E8C4}" dt="2021-08-19T06:00:29.065" v="92" actId="1076"/>
        <pc:sldMkLst>
          <pc:docMk/>
          <pc:sldMk cId="2521007250" sldId="316"/>
        </pc:sldMkLst>
        <pc:spChg chg="mod">
          <ac:chgData name="Guest User" userId="S::urn:spo:anon#0a830fad574b27a49f83cfbe9a74dded01f94562df6519abcdd4ded932fc2f85::" providerId="AD" clId="Web-{1D2107E5-55E3-74C2-1D7F-FD58EA76E8C4}" dt="2021-08-19T05:59:41.343" v="84" actId="20577"/>
          <ac:spMkLst>
            <pc:docMk/>
            <pc:sldMk cId="2521007250" sldId="316"/>
            <ac:spMk id="2" creationId="{148F0632-CA2D-435D-9181-5E0631055BD6}"/>
          </ac:spMkLst>
        </pc:spChg>
        <pc:spChg chg="mod">
          <ac:chgData name="Guest User" userId="S::urn:spo:anon#0a830fad574b27a49f83cfbe9a74dded01f94562df6519abcdd4ded932fc2f85::" providerId="AD" clId="Web-{1D2107E5-55E3-74C2-1D7F-FD58EA76E8C4}" dt="2021-08-19T06:00:26.503" v="91" actId="20577"/>
          <ac:spMkLst>
            <pc:docMk/>
            <pc:sldMk cId="2521007250" sldId="316"/>
            <ac:spMk id="3" creationId="{5D1DF602-9769-4145-A29F-4F184A635D6A}"/>
          </ac:spMkLst>
        </pc:spChg>
        <pc:picChg chg="mod">
          <ac:chgData name="Guest User" userId="S::urn:spo:anon#0a830fad574b27a49f83cfbe9a74dded01f94562df6519abcdd4ded932fc2f85::" providerId="AD" clId="Web-{1D2107E5-55E3-74C2-1D7F-FD58EA76E8C4}" dt="2021-08-19T06:00:29.065" v="92" actId="1076"/>
          <ac:picMkLst>
            <pc:docMk/>
            <pc:sldMk cId="2521007250" sldId="316"/>
            <ac:picMk id="4" creationId="{F3ED4BB1-4CAC-4AEF-BD16-F6262FE6B880}"/>
          </ac:picMkLst>
        </pc:picChg>
        <pc:picChg chg="mod">
          <ac:chgData name="Guest User" userId="S::urn:spo:anon#0a830fad574b27a49f83cfbe9a74dded01f94562df6519abcdd4ded932fc2f85::" providerId="AD" clId="Web-{1D2107E5-55E3-74C2-1D7F-FD58EA76E8C4}" dt="2021-08-19T06:00:12.361" v="89" actId="14100"/>
          <ac:picMkLst>
            <pc:docMk/>
            <pc:sldMk cId="2521007250" sldId="316"/>
            <ac:picMk id="5" creationId="{AFE10D2C-AF67-49E5-8E38-6CF81CEB5A39}"/>
          </ac:picMkLst>
        </pc:picChg>
      </pc:sldChg>
      <pc:sldChg chg="modSp">
        <pc:chgData name="Guest User" userId="S::urn:spo:anon#0a830fad574b27a49f83cfbe9a74dded01f94562df6519abcdd4ded932fc2f85::" providerId="AD" clId="Web-{1D2107E5-55E3-74C2-1D7F-FD58EA76E8C4}" dt="2021-08-19T06:01:08.302" v="102" actId="20577"/>
        <pc:sldMkLst>
          <pc:docMk/>
          <pc:sldMk cId="4063419334" sldId="317"/>
        </pc:sldMkLst>
        <pc:spChg chg="mod">
          <ac:chgData name="Guest User" userId="S::urn:spo:anon#0a830fad574b27a49f83cfbe9a74dded01f94562df6519abcdd4ded932fc2f85::" providerId="AD" clId="Web-{1D2107E5-55E3-74C2-1D7F-FD58EA76E8C4}" dt="2021-08-19T06:00:41.472" v="94" actId="20577"/>
          <ac:spMkLst>
            <pc:docMk/>
            <pc:sldMk cId="4063419334" sldId="317"/>
            <ac:spMk id="2" creationId="{864716A5-DF88-4960-B9AA-B2798ECF104D}"/>
          </ac:spMkLst>
        </pc:spChg>
        <pc:spChg chg="mod">
          <ac:chgData name="Guest User" userId="S::urn:spo:anon#0a830fad574b27a49f83cfbe9a74dded01f94562df6519abcdd4ded932fc2f85::" providerId="AD" clId="Web-{1D2107E5-55E3-74C2-1D7F-FD58EA76E8C4}" dt="2021-08-19T06:01:08.302" v="102" actId="20577"/>
          <ac:spMkLst>
            <pc:docMk/>
            <pc:sldMk cId="4063419334" sldId="317"/>
            <ac:spMk id="3" creationId="{657ADC18-04B1-4B3F-ADD1-9F3AE16897EE}"/>
          </ac:spMkLst>
        </pc:spChg>
      </pc:sldChg>
    </pc:docChg>
  </pc:docChgLst>
  <pc:docChgLst>
    <pc:chgData name="JAYANTH M - [CB.EN.U4AIE20024]" userId="S::cb.en.u4aie20024@cb.students.amrita.edu::425f9f26-1027-42a1-b9cd-82f610c4e2ba" providerId="AD" clId="Web-{FA1B00DB-A669-8A6F-9C9C-0A5E905BA4F1}"/>
    <pc:docChg chg="addSld delSld modSld">
      <pc:chgData name="JAYANTH M - [CB.EN.U4AIE20024]" userId="S::cb.en.u4aie20024@cb.students.amrita.edu::425f9f26-1027-42a1-b9cd-82f610c4e2ba" providerId="AD" clId="Web-{FA1B00DB-A669-8A6F-9C9C-0A5E905BA4F1}" dt="2021-08-18T17:00:43.403" v="156" actId="1076"/>
      <pc:docMkLst>
        <pc:docMk/>
      </pc:docMkLst>
      <pc:sldChg chg="addSp delSp modSp">
        <pc:chgData name="JAYANTH M - [CB.EN.U4AIE20024]" userId="S::cb.en.u4aie20024@cb.students.amrita.edu::425f9f26-1027-42a1-b9cd-82f610c4e2ba" providerId="AD" clId="Web-{FA1B00DB-A669-8A6F-9C9C-0A5E905BA4F1}" dt="2021-08-18T16:52:30.577" v="3"/>
        <pc:sldMkLst>
          <pc:docMk/>
          <pc:sldMk cId="2068911221" sldId="301"/>
        </pc:sldMkLst>
        <pc:picChg chg="add del mod">
          <ac:chgData name="JAYANTH M - [CB.EN.U4AIE20024]" userId="S::cb.en.u4aie20024@cb.students.amrita.edu::425f9f26-1027-42a1-b9cd-82f610c4e2ba" providerId="AD" clId="Web-{FA1B00DB-A669-8A6F-9C9C-0A5E905BA4F1}" dt="2021-08-18T16:52:03.061" v="1"/>
          <ac:picMkLst>
            <pc:docMk/>
            <pc:sldMk cId="2068911221" sldId="301"/>
            <ac:picMk id="4" creationId="{307DD416-E5EB-41D5-8D58-9470601D9D45}"/>
          </ac:picMkLst>
        </pc:picChg>
        <pc:picChg chg="add del mod">
          <ac:chgData name="JAYANTH M - [CB.EN.U4AIE20024]" userId="S::cb.en.u4aie20024@cb.students.amrita.edu::425f9f26-1027-42a1-b9cd-82f610c4e2ba" providerId="AD" clId="Web-{FA1B00DB-A669-8A6F-9C9C-0A5E905BA4F1}" dt="2021-08-18T16:52:30.577" v="3"/>
          <ac:picMkLst>
            <pc:docMk/>
            <pc:sldMk cId="2068911221" sldId="301"/>
            <ac:picMk id="6" creationId="{EE03AED0-0A6F-448A-B5CE-061D3FB19B9C}"/>
          </ac:picMkLst>
        </pc:picChg>
      </pc:sldChg>
      <pc:sldChg chg="add del replId">
        <pc:chgData name="JAYANTH M - [CB.EN.U4AIE20024]" userId="S::cb.en.u4aie20024@cb.students.amrita.edu::425f9f26-1027-42a1-b9cd-82f610c4e2ba" providerId="AD" clId="Web-{FA1B00DB-A669-8A6F-9C9C-0A5E905BA4F1}" dt="2021-08-18T16:52:41.406" v="5"/>
        <pc:sldMkLst>
          <pc:docMk/>
          <pc:sldMk cId="1551857800" sldId="312"/>
        </pc:sldMkLst>
      </pc:sldChg>
      <pc:sldChg chg="modSp new">
        <pc:chgData name="JAYANTH M - [CB.EN.U4AIE20024]" userId="S::cb.en.u4aie20024@cb.students.amrita.edu::425f9f26-1027-42a1-b9cd-82f610c4e2ba" providerId="AD" clId="Web-{FA1B00DB-A669-8A6F-9C9C-0A5E905BA4F1}" dt="2021-08-18T16:53:25.720" v="21" actId="20577"/>
        <pc:sldMkLst>
          <pc:docMk/>
          <pc:sldMk cId="2260041157" sldId="312"/>
        </pc:sldMkLst>
        <pc:spChg chg="mod">
          <ac:chgData name="JAYANTH M - [CB.EN.U4AIE20024]" userId="S::cb.en.u4aie20024@cb.students.amrita.edu::425f9f26-1027-42a1-b9cd-82f610c4e2ba" providerId="AD" clId="Web-{FA1B00DB-A669-8A6F-9C9C-0A5E905BA4F1}" dt="2021-08-18T16:53:00.672" v="8" actId="20577"/>
          <ac:spMkLst>
            <pc:docMk/>
            <pc:sldMk cId="2260041157" sldId="312"/>
            <ac:spMk id="2" creationId="{89B2485D-4F58-4839-98F9-E716F51159C1}"/>
          </ac:spMkLst>
        </pc:spChg>
        <pc:spChg chg="mod">
          <ac:chgData name="JAYANTH M - [CB.EN.U4AIE20024]" userId="S::cb.en.u4aie20024@cb.students.amrita.edu::425f9f26-1027-42a1-b9cd-82f610c4e2ba" providerId="AD" clId="Web-{FA1B00DB-A669-8A6F-9C9C-0A5E905BA4F1}" dt="2021-08-18T16:53:25.720" v="21" actId="20577"/>
          <ac:spMkLst>
            <pc:docMk/>
            <pc:sldMk cId="2260041157" sldId="312"/>
            <ac:spMk id="3" creationId="{F4732C37-EABF-4E27-BEAD-239B7331E565}"/>
          </ac:spMkLst>
        </pc:spChg>
      </pc:sldChg>
      <pc:sldChg chg="addSp delSp modSp new">
        <pc:chgData name="JAYANTH M - [CB.EN.U4AIE20024]" userId="S::cb.en.u4aie20024@cb.students.amrita.edu::425f9f26-1027-42a1-b9cd-82f610c4e2ba" providerId="AD" clId="Web-{FA1B00DB-A669-8A6F-9C9C-0A5E905BA4F1}" dt="2021-08-18T16:55:19.910" v="53" actId="1076"/>
        <pc:sldMkLst>
          <pc:docMk/>
          <pc:sldMk cId="1228546129" sldId="313"/>
        </pc:sldMkLst>
        <pc:spChg chg="mod">
          <ac:chgData name="JAYANTH M - [CB.EN.U4AIE20024]" userId="S::cb.en.u4aie20024@cb.students.amrita.edu::425f9f26-1027-42a1-b9cd-82f610c4e2ba" providerId="AD" clId="Web-{FA1B00DB-A669-8A6F-9C9C-0A5E905BA4F1}" dt="2021-08-18T16:53:48.423" v="23" actId="20577"/>
          <ac:spMkLst>
            <pc:docMk/>
            <pc:sldMk cId="1228546129" sldId="313"/>
            <ac:spMk id="2" creationId="{99865E66-55E7-44CC-8321-074B3CFA1108}"/>
          </ac:spMkLst>
        </pc:spChg>
        <pc:spChg chg="mod">
          <ac:chgData name="JAYANTH M - [CB.EN.U4AIE20024]" userId="S::cb.en.u4aie20024@cb.students.amrita.edu::425f9f26-1027-42a1-b9cd-82f610c4e2ba" providerId="AD" clId="Web-{FA1B00DB-A669-8A6F-9C9C-0A5E905BA4F1}" dt="2021-08-18T16:54:06.330" v="27" actId="20577"/>
          <ac:spMkLst>
            <pc:docMk/>
            <pc:sldMk cId="1228546129" sldId="313"/>
            <ac:spMk id="3" creationId="{CABA9905-F372-40CF-80FF-91FD3AF7096F}"/>
          </ac:spMkLst>
        </pc:spChg>
        <pc:spChg chg="add mod">
          <ac:chgData name="JAYANTH M - [CB.EN.U4AIE20024]" userId="S::cb.en.u4aie20024@cb.students.amrita.edu::425f9f26-1027-42a1-b9cd-82f610c4e2ba" providerId="AD" clId="Web-{FA1B00DB-A669-8A6F-9C9C-0A5E905BA4F1}" dt="2021-08-18T16:55:19.910" v="53" actId="1076"/>
          <ac:spMkLst>
            <pc:docMk/>
            <pc:sldMk cId="1228546129" sldId="313"/>
            <ac:spMk id="7" creationId="{66C32E13-3B48-4214-BA81-B87209EB69EB}"/>
          </ac:spMkLst>
        </pc:spChg>
        <pc:picChg chg="add mod">
          <ac:chgData name="JAYANTH M - [CB.EN.U4AIE20024]" userId="S::cb.en.u4aie20024@cb.students.amrita.edu::425f9f26-1027-42a1-b9cd-82f610c4e2ba" providerId="AD" clId="Web-{FA1B00DB-A669-8A6F-9C9C-0A5E905BA4F1}" dt="2021-08-18T16:55:06.207" v="49" actId="1076"/>
          <ac:picMkLst>
            <pc:docMk/>
            <pc:sldMk cId="1228546129" sldId="313"/>
            <ac:picMk id="4" creationId="{52D5B412-1CEE-4280-A683-147B14FAC52A}"/>
          </ac:picMkLst>
        </pc:picChg>
        <pc:picChg chg="add mod">
          <ac:chgData name="JAYANTH M - [CB.EN.U4AIE20024]" userId="S::cb.en.u4aie20024@cb.students.amrita.edu::425f9f26-1027-42a1-b9cd-82f610c4e2ba" providerId="AD" clId="Web-{FA1B00DB-A669-8A6F-9C9C-0A5E905BA4F1}" dt="2021-08-18T16:55:08.332" v="50" actId="1076"/>
          <ac:picMkLst>
            <pc:docMk/>
            <pc:sldMk cId="1228546129" sldId="313"/>
            <ac:picMk id="5" creationId="{2E2B294A-21D1-4139-ADD3-2361DAFF9745}"/>
          </ac:picMkLst>
        </pc:picChg>
        <pc:picChg chg="add del mod">
          <ac:chgData name="JAYANTH M - [CB.EN.U4AIE20024]" userId="S::cb.en.u4aie20024@cb.students.amrita.edu::425f9f26-1027-42a1-b9cd-82f610c4e2ba" providerId="AD" clId="Web-{FA1B00DB-A669-8A6F-9C9C-0A5E905BA4F1}" dt="2021-08-18T16:54:36.065" v="33"/>
          <ac:picMkLst>
            <pc:docMk/>
            <pc:sldMk cId="1228546129" sldId="313"/>
            <ac:picMk id="6" creationId="{7A87C7C4-DAB6-45D8-BF72-C530C342F914}"/>
          </ac:picMkLst>
        </pc:picChg>
      </pc:sldChg>
      <pc:sldChg chg="addSp modSp new mod setBg">
        <pc:chgData name="JAYANTH M - [CB.EN.U4AIE20024]" userId="S::cb.en.u4aie20024@cb.students.amrita.edu::425f9f26-1027-42a1-b9cd-82f610c4e2ba" providerId="AD" clId="Web-{FA1B00DB-A669-8A6F-9C9C-0A5E905BA4F1}" dt="2021-08-18T16:56:01.895" v="66"/>
        <pc:sldMkLst>
          <pc:docMk/>
          <pc:sldMk cId="1154728031" sldId="314"/>
        </pc:sldMkLst>
        <pc:spChg chg="mod">
          <ac:chgData name="JAYANTH M - [CB.EN.U4AIE20024]" userId="S::cb.en.u4aie20024@cb.students.amrita.edu::425f9f26-1027-42a1-b9cd-82f610c4e2ba" providerId="AD" clId="Web-{FA1B00DB-A669-8A6F-9C9C-0A5E905BA4F1}" dt="2021-08-18T16:56:01.895" v="66"/>
          <ac:spMkLst>
            <pc:docMk/>
            <pc:sldMk cId="1154728031" sldId="314"/>
            <ac:spMk id="2" creationId="{EE41632E-69A3-4A6E-93A1-12B15D45C943}"/>
          </ac:spMkLst>
        </pc:spChg>
        <pc:spChg chg="mod">
          <ac:chgData name="JAYANTH M - [CB.EN.U4AIE20024]" userId="S::cb.en.u4aie20024@cb.students.amrita.edu::425f9f26-1027-42a1-b9cd-82f610c4e2ba" providerId="AD" clId="Web-{FA1B00DB-A669-8A6F-9C9C-0A5E905BA4F1}" dt="2021-08-18T16:56:01.895" v="66"/>
          <ac:spMkLst>
            <pc:docMk/>
            <pc:sldMk cId="1154728031" sldId="314"/>
            <ac:spMk id="3" creationId="{43FC6FBD-5425-4939-BDF7-CF0457F0D3B5}"/>
          </ac:spMkLst>
        </pc:spChg>
        <pc:spChg chg="add">
          <ac:chgData name="JAYANTH M - [CB.EN.U4AIE20024]" userId="S::cb.en.u4aie20024@cb.students.amrita.edu::425f9f26-1027-42a1-b9cd-82f610c4e2ba" providerId="AD" clId="Web-{FA1B00DB-A669-8A6F-9C9C-0A5E905BA4F1}" dt="2021-08-18T16:56:01.895" v="66"/>
          <ac:spMkLst>
            <pc:docMk/>
            <pc:sldMk cId="1154728031" sldId="314"/>
            <ac:spMk id="9" creationId="{2C9A9DA9-7DC8-488B-A882-123947B0F3D9}"/>
          </ac:spMkLst>
        </pc:spChg>
        <pc:spChg chg="add">
          <ac:chgData name="JAYANTH M - [CB.EN.U4AIE20024]" userId="S::cb.en.u4aie20024@cb.students.amrita.edu::425f9f26-1027-42a1-b9cd-82f610c4e2ba" providerId="AD" clId="Web-{FA1B00DB-A669-8A6F-9C9C-0A5E905BA4F1}" dt="2021-08-18T16:56:01.895" v="66"/>
          <ac:spMkLst>
            <pc:docMk/>
            <pc:sldMk cId="1154728031" sldId="314"/>
            <ac:spMk id="11" creationId="{57F6BDD4-E066-4008-8011-6CC31AEB4556}"/>
          </ac:spMkLst>
        </pc:spChg>
        <pc:spChg chg="add">
          <ac:chgData name="JAYANTH M - [CB.EN.U4AIE20024]" userId="S::cb.en.u4aie20024@cb.students.amrita.edu::425f9f26-1027-42a1-b9cd-82f610c4e2ba" providerId="AD" clId="Web-{FA1B00DB-A669-8A6F-9C9C-0A5E905BA4F1}" dt="2021-08-18T16:56:01.895" v="66"/>
          <ac:spMkLst>
            <pc:docMk/>
            <pc:sldMk cId="1154728031" sldId="314"/>
            <ac:spMk id="13" creationId="{2711A8FB-68FC-45FC-B01E-38F809E2D439}"/>
          </ac:spMkLst>
        </pc:spChg>
        <pc:spChg chg="add">
          <ac:chgData name="JAYANTH M - [CB.EN.U4AIE20024]" userId="S::cb.en.u4aie20024@cb.students.amrita.edu::425f9f26-1027-42a1-b9cd-82f610c4e2ba" providerId="AD" clId="Web-{FA1B00DB-A669-8A6F-9C9C-0A5E905BA4F1}" dt="2021-08-18T16:56:01.895" v="66"/>
          <ac:spMkLst>
            <pc:docMk/>
            <pc:sldMk cId="1154728031" sldId="314"/>
            <ac:spMk id="15" creationId="{2A865FE3-5FC9-4049-87CF-30019C46C0F5}"/>
          </ac:spMkLst>
        </pc:spChg>
        <pc:picChg chg="add mod">
          <ac:chgData name="JAYANTH M - [CB.EN.U4AIE20024]" userId="S::cb.en.u4aie20024@cb.students.amrita.edu::425f9f26-1027-42a1-b9cd-82f610c4e2ba" providerId="AD" clId="Web-{FA1B00DB-A669-8A6F-9C9C-0A5E905BA4F1}" dt="2021-08-18T16:56:01.895" v="66"/>
          <ac:picMkLst>
            <pc:docMk/>
            <pc:sldMk cId="1154728031" sldId="314"/>
            <ac:picMk id="4" creationId="{D24C4E77-1602-4230-9B9F-44773FA93BDD}"/>
          </ac:picMkLst>
        </pc:picChg>
      </pc:sldChg>
      <pc:sldChg chg="addSp modSp new mod setBg">
        <pc:chgData name="JAYANTH M - [CB.EN.U4AIE20024]" userId="S::cb.en.u4aie20024@cb.students.amrita.edu::425f9f26-1027-42a1-b9cd-82f610c4e2ba" providerId="AD" clId="Web-{FA1B00DB-A669-8A6F-9C9C-0A5E905BA4F1}" dt="2021-08-18T16:56:34.553" v="75"/>
        <pc:sldMkLst>
          <pc:docMk/>
          <pc:sldMk cId="202084546" sldId="315"/>
        </pc:sldMkLst>
        <pc:spChg chg="mod">
          <ac:chgData name="JAYANTH M - [CB.EN.U4AIE20024]" userId="S::cb.en.u4aie20024@cb.students.amrita.edu::425f9f26-1027-42a1-b9cd-82f610c4e2ba" providerId="AD" clId="Web-{FA1B00DB-A669-8A6F-9C9C-0A5E905BA4F1}" dt="2021-08-18T16:56:34.553" v="75"/>
          <ac:spMkLst>
            <pc:docMk/>
            <pc:sldMk cId="202084546" sldId="315"/>
            <ac:spMk id="2" creationId="{B6EEA0BE-DB84-4CF4-A4EB-C8B8A1AC8FB7}"/>
          </ac:spMkLst>
        </pc:spChg>
        <pc:spChg chg="mod">
          <ac:chgData name="JAYANTH M - [CB.EN.U4AIE20024]" userId="S::cb.en.u4aie20024@cb.students.amrita.edu::425f9f26-1027-42a1-b9cd-82f610c4e2ba" providerId="AD" clId="Web-{FA1B00DB-A669-8A6F-9C9C-0A5E905BA4F1}" dt="2021-08-18T16:56:34.553" v="75"/>
          <ac:spMkLst>
            <pc:docMk/>
            <pc:sldMk cId="202084546" sldId="315"/>
            <ac:spMk id="3" creationId="{612673A1-C64E-4260-A93F-088D1D5E9B02}"/>
          </ac:spMkLst>
        </pc:spChg>
        <pc:spChg chg="add">
          <ac:chgData name="JAYANTH M - [CB.EN.U4AIE20024]" userId="S::cb.en.u4aie20024@cb.students.amrita.edu::425f9f26-1027-42a1-b9cd-82f610c4e2ba" providerId="AD" clId="Web-{FA1B00DB-A669-8A6F-9C9C-0A5E905BA4F1}" dt="2021-08-18T16:56:34.553" v="75"/>
          <ac:spMkLst>
            <pc:docMk/>
            <pc:sldMk cId="202084546" sldId="315"/>
            <ac:spMk id="9" creationId="{2C9A9DA9-7DC8-488B-A882-123947B0F3D9}"/>
          </ac:spMkLst>
        </pc:spChg>
        <pc:spChg chg="add">
          <ac:chgData name="JAYANTH M - [CB.EN.U4AIE20024]" userId="S::cb.en.u4aie20024@cb.students.amrita.edu::425f9f26-1027-42a1-b9cd-82f610c4e2ba" providerId="AD" clId="Web-{FA1B00DB-A669-8A6F-9C9C-0A5E905BA4F1}" dt="2021-08-18T16:56:34.553" v="75"/>
          <ac:spMkLst>
            <pc:docMk/>
            <pc:sldMk cId="202084546" sldId="315"/>
            <ac:spMk id="11" creationId="{57F6BDD4-E066-4008-8011-6CC31AEB4556}"/>
          </ac:spMkLst>
        </pc:spChg>
        <pc:spChg chg="add">
          <ac:chgData name="JAYANTH M - [CB.EN.U4AIE20024]" userId="S::cb.en.u4aie20024@cb.students.amrita.edu::425f9f26-1027-42a1-b9cd-82f610c4e2ba" providerId="AD" clId="Web-{FA1B00DB-A669-8A6F-9C9C-0A5E905BA4F1}" dt="2021-08-18T16:56:34.553" v="75"/>
          <ac:spMkLst>
            <pc:docMk/>
            <pc:sldMk cId="202084546" sldId="315"/>
            <ac:spMk id="13" creationId="{2711A8FB-68FC-45FC-B01E-38F809E2D439}"/>
          </ac:spMkLst>
        </pc:spChg>
        <pc:spChg chg="add">
          <ac:chgData name="JAYANTH M - [CB.EN.U4AIE20024]" userId="S::cb.en.u4aie20024@cb.students.amrita.edu::425f9f26-1027-42a1-b9cd-82f610c4e2ba" providerId="AD" clId="Web-{FA1B00DB-A669-8A6F-9C9C-0A5E905BA4F1}" dt="2021-08-18T16:56:34.553" v="75"/>
          <ac:spMkLst>
            <pc:docMk/>
            <pc:sldMk cId="202084546" sldId="315"/>
            <ac:spMk id="15" creationId="{2A865FE3-5FC9-4049-87CF-30019C46C0F5}"/>
          </ac:spMkLst>
        </pc:spChg>
        <pc:picChg chg="add mod">
          <ac:chgData name="JAYANTH M - [CB.EN.U4AIE20024]" userId="S::cb.en.u4aie20024@cb.students.amrita.edu::425f9f26-1027-42a1-b9cd-82f610c4e2ba" providerId="AD" clId="Web-{FA1B00DB-A669-8A6F-9C9C-0A5E905BA4F1}" dt="2021-08-18T16:56:34.553" v="75"/>
          <ac:picMkLst>
            <pc:docMk/>
            <pc:sldMk cId="202084546" sldId="315"/>
            <ac:picMk id="4" creationId="{BED87226-2793-40FE-99B1-B0B79461083D}"/>
          </ac:picMkLst>
        </pc:picChg>
      </pc:sldChg>
      <pc:sldChg chg="addSp modSp new">
        <pc:chgData name="JAYANTH M - [CB.EN.U4AIE20024]" userId="S::cb.en.u4aie20024@cb.students.amrita.edu::425f9f26-1027-42a1-b9cd-82f610c4e2ba" providerId="AD" clId="Web-{FA1B00DB-A669-8A6F-9C9C-0A5E905BA4F1}" dt="2021-08-18T16:59:25.120" v="143" actId="14100"/>
        <pc:sldMkLst>
          <pc:docMk/>
          <pc:sldMk cId="2521007250" sldId="316"/>
        </pc:sldMkLst>
        <pc:spChg chg="mod">
          <ac:chgData name="JAYANTH M - [CB.EN.U4AIE20024]" userId="S::cb.en.u4aie20024@cb.students.amrita.edu::425f9f26-1027-42a1-b9cd-82f610c4e2ba" providerId="AD" clId="Web-{FA1B00DB-A669-8A6F-9C9C-0A5E905BA4F1}" dt="2021-08-18T16:56:51.037" v="78" actId="20577"/>
          <ac:spMkLst>
            <pc:docMk/>
            <pc:sldMk cId="2521007250" sldId="316"/>
            <ac:spMk id="2" creationId="{148F0632-CA2D-435D-9181-5E0631055BD6}"/>
          </ac:spMkLst>
        </pc:spChg>
        <pc:spChg chg="mod">
          <ac:chgData name="JAYANTH M - [CB.EN.U4AIE20024]" userId="S::cb.en.u4aie20024@cb.students.amrita.edu::425f9f26-1027-42a1-b9cd-82f610c4e2ba" providerId="AD" clId="Web-{FA1B00DB-A669-8A6F-9C9C-0A5E905BA4F1}" dt="2021-08-18T16:59:21.307" v="142" actId="20577"/>
          <ac:spMkLst>
            <pc:docMk/>
            <pc:sldMk cId="2521007250" sldId="316"/>
            <ac:spMk id="3" creationId="{5D1DF602-9769-4145-A29F-4F184A635D6A}"/>
          </ac:spMkLst>
        </pc:spChg>
        <pc:picChg chg="add mod">
          <ac:chgData name="JAYANTH M - [CB.EN.U4AIE20024]" userId="S::cb.en.u4aie20024@cb.students.amrita.edu::425f9f26-1027-42a1-b9cd-82f610c4e2ba" providerId="AD" clId="Web-{FA1B00DB-A669-8A6F-9C9C-0A5E905BA4F1}" dt="2021-08-18T16:58:08.383" v="114" actId="14100"/>
          <ac:picMkLst>
            <pc:docMk/>
            <pc:sldMk cId="2521007250" sldId="316"/>
            <ac:picMk id="4" creationId="{F3ED4BB1-4CAC-4AEF-BD16-F6262FE6B880}"/>
          </ac:picMkLst>
        </pc:picChg>
        <pc:picChg chg="add mod">
          <ac:chgData name="JAYANTH M - [CB.EN.U4AIE20024]" userId="S::cb.en.u4aie20024@cb.students.amrita.edu::425f9f26-1027-42a1-b9cd-82f610c4e2ba" providerId="AD" clId="Web-{FA1B00DB-A669-8A6F-9C9C-0A5E905BA4F1}" dt="2021-08-18T16:59:25.120" v="143" actId="14100"/>
          <ac:picMkLst>
            <pc:docMk/>
            <pc:sldMk cId="2521007250" sldId="316"/>
            <ac:picMk id="5" creationId="{AFE10D2C-AF67-49E5-8E38-6CF81CEB5A39}"/>
          </ac:picMkLst>
        </pc:picChg>
      </pc:sldChg>
      <pc:sldChg chg="new del">
        <pc:chgData name="JAYANTH M - [CB.EN.U4AIE20024]" userId="S::cb.en.u4aie20024@cb.students.amrita.edu::425f9f26-1027-42a1-b9cd-82f610c4e2ba" providerId="AD" clId="Web-{FA1B00DB-A669-8A6F-9C9C-0A5E905BA4F1}" dt="2021-08-18T16:59:44.261" v="145"/>
        <pc:sldMkLst>
          <pc:docMk/>
          <pc:sldMk cId="283965394" sldId="317"/>
        </pc:sldMkLst>
      </pc:sldChg>
      <pc:sldChg chg="addSp modSp new mod modClrScheme chgLayout">
        <pc:chgData name="JAYANTH M - [CB.EN.U4AIE20024]" userId="S::cb.en.u4aie20024@cb.students.amrita.edu::425f9f26-1027-42a1-b9cd-82f610c4e2ba" providerId="AD" clId="Web-{FA1B00DB-A669-8A6F-9C9C-0A5E905BA4F1}" dt="2021-08-18T17:00:43.403" v="156" actId="1076"/>
        <pc:sldMkLst>
          <pc:docMk/>
          <pc:sldMk cId="4063419334" sldId="317"/>
        </pc:sldMkLst>
        <pc:spChg chg="add mod">
          <ac:chgData name="JAYANTH M - [CB.EN.U4AIE20024]" userId="S::cb.en.u4aie20024@cb.students.amrita.edu::425f9f26-1027-42a1-b9cd-82f610c4e2ba" providerId="AD" clId="Web-{FA1B00DB-A669-8A6F-9C9C-0A5E905BA4F1}" dt="2021-08-18T17:00:26.168" v="148" actId="20577"/>
          <ac:spMkLst>
            <pc:docMk/>
            <pc:sldMk cId="4063419334" sldId="317"/>
            <ac:spMk id="2" creationId="{864716A5-DF88-4960-B9AA-B2798ECF104D}"/>
          </ac:spMkLst>
        </pc:spChg>
        <pc:spChg chg="add mod">
          <ac:chgData name="JAYANTH M - [CB.EN.U4AIE20024]" userId="S::cb.en.u4aie20024@cb.students.amrita.edu::425f9f26-1027-42a1-b9cd-82f610c4e2ba" providerId="AD" clId="Web-{FA1B00DB-A669-8A6F-9C9C-0A5E905BA4F1}" dt="2021-08-18T17:00:33.153" v="151" actId="20577"/>
          <ac:spMkLst>
            <pc:docMk/>
            <pc:sldMk cId="4063419334" sldId="317"/>
            <ac:spMk id="3" creationId="{657ADC18-04B1-4B3F-ADD1-9F3AE16897EE}"/>
          </ac:spMkLst>
        </pc:spChg>
        <pc:picChg chg="add mod">
          <ac:chgData name="JAYANTH M - [CB.EN.U4AIE20024]" userId="S::cb.en.u4aie20024@cb.students.amrita.edu::425f9f26-1027-42a1-b9cd-82f610c4e2ba" providerId="AD" clId="Web-{FA1B00DB-A669-8A6F-9C9C-0A5E905BA4F1}" dt="2021-08-18T17:00:43.403" v="156" actId="1076"/>
          <ac:picMkLst>
            <pc:docMk/>
            <pc:sldMk cId="4063419334" sldId="317"/>
            <ac:picMk id="4" creationId="{3E8E39ED-53BD-484D-9833-C36BD3151596}"/>
          </ac:picMkLst>
        </pc:picChg>
      </pc:sldChg>
    </pc:docChg>
  </pc:docChgLst>
  <pc:docChgLst>
    <pc:chgData name="JAYANTH M - [CB.EN.U4AIE20024]" userId="S::cb.en.u4aie20024@cb.students.amrita.edu::425f9f26-1027-42a1-b9cd-82f610c4e2ba" providerId="AD" clId="Web-{32C2695D-1D79-28C8-89EA-B44F9F9AA538}"/>
    <pc:docChg chg="modSld">
      <pc:chgData name="JAYANTH M - [CB.EN.U4AIE20024]" userId="S::cb.en.u4aie20024@cb.students.amrita.edu::425f9f26-1027-42a1-b9cd-82f610c4e2ba" providerId="AD" clId="Web-{32C2695D-1D79-28C8-89EA-B44F9F9AA538}" dt="2021-08-18T17:19:22.562" v="32" actId="20577"/>
      <pc:docMkLst>
        <pc:docMk/>
      </pc:docMkLst>
      <pc:sldChg chg="modSp">
        <pc:chgData name="JAYANTH M - [CB.EN.U4AIE20024]" userId="S::cb.en.u4aie20024@cb.students.amrita.edu::425f9f26-1027-42a1-b9cd-82f610c4e2ba" providerId="AD" clId="Web-{32C2695D-1D79-28C8-89EA-B44F9F9AA538}" dt="2021-08-18T17:19:22.562" v="32" actId="20577"/>
        <pc:sldMkLst>
          <pc:docMk/>
          <pc:sldMk cId="897248782" sldId="300"/>
        </pc:sldMkLst>
        <pc:graphicFrameChg chg="modGraphic">
          <ac:chgData name="JAYANTH M - [CB.EN.U4AIE20024]" userId="S::cb.en.u4aie20024@cb.students.amrita.edu::425f9f26-1027-42a1-b9cd-82f610c4e2ba" providerId="AD" clId="Web-{32C2695D-1D79-28C8-89EA-B44F9F9AA538}" dt="2021-08-18T17:19:22.562" v="32" actId="20577"/>
          <ac:graphicFrameMkLst>
            <pc:docMk/>
            <pc:sldMk cId="897248782" sldId="300"/>
            <ac:graphicFrameMk id="7" creationId="{19A9150D-CD97-438A-93F4-0E4B2537DB18}"/>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0D49DA-6F9E-4CF0-9CCD-0CB2C6DEBD0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7CB8DD1-E1B1-478D-AE6D-98B91AF36EDD}">
      <dgm:prSet/>
      <dgm:spPr/>
      <dgm:t>
        <a:bodyPr/>
        <a:lstStyle/>
        <a:p>
          <a:r>
            <a:rPr lang="en-IN">
              <a:latin typeface="Times New Roman"/>
              <a:cs typeface="Times New Roman"/>
            </a:rPr>
            <a:t>DIVITH PHOGAT :    (CB.EN.U4AIE20013)</a:t>
          </a:r>
          <a:r>
            <a:rPr lang="en-US">
              <a:latin typeface="Times New Roman"/>
              <a:cs typeface="Times New Roman"/>
            </a:rPr>
            <a:t> </a:t>
          </a:r>
        </a:p>
      </dgm:t>
    </dgm:pt>
    <dgm:pt modelId="{021E6838-A382-4E8B-B98B-0F8F6C356E1D}" type="parTrans" cxnId="{A03E48E8-BEC8-44CA-A0E9-E26EF9E57AAC}">
      <dgm:prSet/>
      <dgm:spPr/>
      <dgm:t>
        <a:bodyPr/>
        <a:lstStyle/>
        <a:p>
          <a:endParaRPr lang="en-US"/>
        </a:p>
      </dgm:t>
    </dgm:pt>
    <dgm:pt modelId="{D51EF421-EE6C-4989-86D5-6900654F3F90}" type="sibTrans" cxnId="{A03E48E8-BEC8-44CA-A0E9-E26EF9E57AAC}">
      <dgm:prSet/>
      <dgm:spPr/>
      <dgm:t>
        <a:bodyPr/>
        <a:lstStyle/>
        <a:p>
          <a:endParaRPr lang="en-US"/>
        </a:p>
      </dgm:t>
    </dgm:pt>
    <dgm:pt modelId="{5DBE9FEF-BB49-40C1-B1DC-BCDABF2A1C0B}">
      <dgm:prSet/>
      <dgm:spPr/>
      <dgm:t>
        <a:bodyPr/>
        <a:lstStyle/>
        <a:p>
          <a:pPr rtl="0"/>
          <a:r>
            <a:rPr lang="en-IN">
              <a:latin typeface="Times New Roman"/>
              <a:cs typeface="Times New Roman"/>
            </a:rPr>
            <a:t>JAYANTH M:             (CB.EN.U4AIE20024)</a:t>
          </a:r>
          <a:r>
            <a:rPr lang="en-US">
              <a:latin typeface="Times New Roman"/>
              <a:cs typeface="Times New Roman"/>
            </a:rPr>
            <a:t> </a:t>
          </a:r>
        </a:p>
      </dgm:t>
    </dgm:pt>
    <dgm:pt modelId="{AEF74454-B864-4DD5-A715-43BD4EC62C54}" type="parTrans" cxnId="{43D2ED78-95F3-4A0D-AD7D-9C37B3A9BC70}">
      <dgm:prSet/>
      <dgm:spPr/>
      <dgm:t>
        <a:bodyPr/>
        <a:lstStyle/>
        <a:p>
          <a:endParaRPr lang="en-US"/>
        </a:p>
      </dgm:t>
    </dgm:pt>
    <dgm:pt modelId="{179174DB-87E7-4EE4-9017-37D2CED8CFD7}" type="sibTrans" cxnId="{43D2ED78-95F3-4A0D-AD7D-9C37B3A9BC70}">
      <dgm:prSet/>
      <dgm:spPr/>
      <dgm:t>
        <a:bodyPr/>
        <a:lstStyle/>
        <a:p>
          <a:endParaRPr lang="en-US"/>
        </a:p>
      </dgm:t>
    </dgm:pt>
    <dgm:pt modelId="{92A4CAA5-4718-469A-813C-FC3D1BD7EAA0}">
      <dgm:prSet/>
      <dgm:spPr/>
      <dgm:t>
        <a:bodyPr/>
        <a:lstStyle/>
        <a:p>
          <a:pPr rtl="0"/>
          <a:r>
            <a:rPr lang="en-IN">
              <a:latin typeface="Times New Roman"/>
              <a:cs typeface="Times New Roman"/>
            </a:rPr>
            <a:t>KARNATI SAI PRASHANTH  :         (CB.EN.U4AIE20027)</a:t>
          </a:r>
          <a:r>
            <a:rPr lang="en-US">
              <a:latin typeface="Times New Roman"/>
              <a:cs typeface="Times New Roman"/>
            </a:rPr>
            <a:t> </a:t>
          </a:r>
        </a:p>
      </dgm:t>
    </dgm:pt>
    <dgm:pt modelId="{CE53AC1E-9FB2-494B-8009-3CB6221003B4}" type="parTrans" cxnId="{9B194E64-F9A4-48BE-9F2B-E90A4E40DB25}">
      <dgm:prSet/>
      <dgm:spPr/>
      <dgm:t>
        <a:bodyPr/>
        <a:lstStyle/>
        <a:p>
          <a:endParaRPr lang="en-US"/>
        </a:p>
      </dgm:t>
    </dgm:pt>
    <dgm:pt modelId="{EA4729ED-083C-4C42-80CE-25991C22D6D2}" type="sibTrans" cxnId="{9B194E64-F9A4-48BE-9F2B-E90A4E40DB25}">
      <dgm:prSet/>
      <dgm:spPr/>
      <dgm:t>
        <a:bodyPr/>
        <a:lstStyle/>
        <a:p>
          <a:endParaRPr lang="en-US"/>
        </a:p>
      </dgm:t>
    </dgm:pt>
    <dgm:pt modelId="{BD1D1D1C-8691-4FBF-AA8C-D5D99C0606F3}">
      <dgm:prSet/>
      <dgm:spPr/>
      <dgm:t>
        <a:bodyPr/>
        <a:lstStyle/>
        <a:p>
          <a:pPr rtl="0"/>
          <a:r>
            <a:rPr lang="en-US">
              <a:latin typeface="Times New Roman"/>
              <a:cs typeface="Times New Roman"/>
            </a:rPr>
            <a:t> P. Vishnu Reddy:     (CB.EN.U4AIE20048)</a:t>
          </a:r>
          <a:endParaRPr lang="en-IN">
            <a:latin typeface="Times New Roman"/>
            <a:cs typeface="Times New Roman"/>
          </a:endParaRPr>
        </a:p>
      </dgm:t>
    </dgm:pt>
    <dgm:pt modelId="{32C940AA-5828-400A-AB26-A1CF3A3DDEB0}" type="parTrans" cxnId="{7E087216-53FC-4359-AFF1-46D551018341}">
      <dgm:prSet/>
      <dgm:spPr/>
      <dgm:t>
        <a:bodyPr/>
        <a:lstStyle/>
        <a:p>
          <a:endParaRPr lang="en-US"/>
        </a:p>
      </dgm:t>
    </dgm:pt>
    <dgm:pt modelId="{EF54762B-A897-4F13-B347-AB58C5756EA2}" type="sibTrans" cxnId="{7E087216-53FC-4359-AFF1-46D551018341}">
      <dgm:prSet/>
      <dgm:spPr/>
      <dgm:t>
        <a:bodyPr/>
        <a:lstStyle/>
        <a:p>
          <a:endParaRPr lang="en-US"/>
        </a:p>
      </dgm:t>
    </dgm:pt>
    <dgm:pt modelId="{D8D25FDC-1F4A-4D5D-920C-04DBF7D58531}" type="pres">
      <dgm:prSet presAssocID="{9C0D49DA-6F9E-4CF0-9CCD-0CB2C6DEBD01}" presName="linear" presStyleCnt="0">
        <dgm:presLayoutVars>
          <dgm:animLvl val="lvl"/>
          <dgm:resizeHandles val="exact"/>
        </dgm:presLayoutVars>
      </dgm:prSet>
      <dgm:spPr/>
      <dgm:t>
        <a:bodyPr/>
        <a:lstStyle/>
        <a:p>
          <a:endParaRPr lang="en-US"/>
        </a:p>
      </dgm:t>
    </dgm:pt>
    <dgm:pt modelId="{B6D22900-88DA-4560-9574-04E7698A04B9}" type="pres">
      <dgm:prSet presAssocID="{77CB8DD1-E1B1-478D-AE6D-98B91AF36EDD}" presName="parentText" presStyleLbl="node1" presStyleIdx="0" presStyleCnt="4">
        <dgm:presLayoutVars>
          <dgm:chMax val="0"/>
          <dgm:bulletEnabled val="1"/>
        </dgm:presLayoutVars>
      </dgm:prSet>
      <dgm:spPr/>
      <dgm:t>
        <a:bodyPr/>
        <a:lstStyle/>
        <a:p>
          <a:endParaRPr lang="en-US"/>
        </a:p>
      </dgm:t>
    </dgm:pt>
    <dgm:pt modelId="{07960A62-A64A-441E-89DC-F9B58E053B8D}" type="pres">
      <dgm:prSet presAssocID="{D51EF421-EE6C-4989-86D5-6900654F3F90}" presName="spacer" presStyleCnt="0"/>
      <dgm:spPr/>
    </dgm:pt>
    <dgm:pt modelId="{4749465F-7B43-47C8-87C2-D1186B93BDE1}" type="pres">
      <dgm:prSet presAssocID="{5DBE9FEF-BB49-40C1-B1DC-BCDABF2A1C0B}" presName="parentText" presStyleLbl="node1" presStyleIdx="1" presStyleCnt="4">
        <dgm:presLayoutVars>
          <dgm:chMax val="0"/>
          <dgm:bulletEnabled val="1"/>
        </dgm:presLayoutVars>
      </dgm:prSet>
      <dgm:spPr/>
      <dgm:t>
        <a:bodyPr/>
        <a:lstStyle/>
        <a:p>
          <a:endParaRPr lang="en-US"/>
        </a:p>
      </dgm:t>
    </dgm:pt>
    <dgm:pt modelId="{A61D1DDE-30E5-42A3-86C4-CD4D7F82A3C2}" type="pres">
      <dgm:prSet presAssocID="{179174DB-87E7-4EE4-9017-37D2CED8CFD7}" presName="spacer" presStyleCnt="0"/>
      <dgm:spPr/>
    </dgm:pt>
    <dgm:pt modelId="{08F53D70-7828-4474-87DD-28F963D66F17}" type="pres">
      <dgm:prSet presAssocID="{92A4CAA5-4718-469A-813C-FC3D1BD7EAA0}" presName="parentText" presStyleLbl="node1" presStyleIdx="2" presStyleCnt="4">
        <dgm:presLayoutVars>
          <dgm:chMax val="0"/>
          <dgm:bulletEnabled val="1"/>
        </dgm:presLayoutVars>
      </dgm:prSet>
      <dgm:spPr/>
      <dgm:t>
        <a:bodyPr/>
        <a:lstStyle/>
        <a:p>
          <a:endParaRPr lang="en-US"/>
        </a:p>
      </dgm:t>
    </dgm:pt>
    <dgm:pt modelId="{8AAB9A78-D86B-4BBE-A3B9-14F0A851FD1C}" type="pres">
      <dgm:prSet presAssocID="{EA4729ED-083C-4C42-80CE-25991C22D6D2}" presName="spacer" presStyleCnt="0"/>
      <dgm:spPr/>
    </dgm:pt>
    <dgm:pt modelId="{D67F6BC6-4CFC-4DF7-8350-AB2C0D95C5C0}" type="pres">
      <dgm:prSet presAssocID="{BD1D1D1C-8691-4FBF-AA8C-D5D99C0606F3}" presName="parentText" presStyleLbl="node1" presStyleIdx="3" presStyleCnt="4">
        <dgm:presLayoutVars>
          <dgm:chMax val="0"/>
          <dgm:bulletEnabled val="1"/>
        </dgm:presLayoutVars>
      </dgm:prSet>
      <dgm:spPr/>
      <dgm:t>
        <a:bodyPr/>
        <a:lstStyle/>
        <a:p>
          <a:endParaRPr lang="en-US"/>
        </a:p>
      </dgm:t>
    </dgm:pt>
  </dgm:ptLst>
  <dgm:cxnLst>
    <dgm:cxn modelId="{598671A4-7814-4C70-B3FA-91748EB682E8}" type="presOf" srcId="{BD1D1D1C-8691-4FBF-AA8C-D5D99C0606F3}" destId="{D67F6BC6-4CFC-4DF7-8350-AB2C0D95C5C0}" srcOrd="0" destOrd="0" presId="urn:microsoft.com/office/officeart/2005/8/layout/vList2"/>
    <dgm:cxn modelId="{99214B75-1DA8-4A4A-A95C-C71BA611154C}" type="presOf" srcId="{77CB8DD1-E1B1-478D-AE6D-98B91AF36EDD}" destId="{B6D22900-88DA-4560-9574-04E7698A04B9}" srcOrd="0" destOrd="0" presId="urn:microsoft.com/office/officeart/2005/8/layout/vList2"/>
    <dgm:cxn modelId="{63304F1E-831C-4779-A5AC-8FB2C3BE18A6}" type="presOf" srcId="{92A4CAA5-4718-469A-813C-FC3D1BD7EAA0}" destId="{08F53D70-7828-4474-87DD-28F963D66F17}" srcOrd="0" destOrd="0" presId="urn:microsoft.com/office/officeart/2005/8/layout/vList2"/>
    <dgm:cxn modelId="{495292F3-36BC-4A7E-B72E-8881DE382D2A}" type="presOf" srcId="{5DBE9FEF-BB49-40C1-B1DC-BCDABF2A1C0B}" destId="{4749465F-7B43-47C8-87C2-D1186B93BDE1}" srcOrd="0" destOrd="0" presId="urn:microsoft.com/office/officeart/2005/8/layout/vList2"/>
    <dgm:cxn modelId="{A03E48E8-BEC8-44CA-A0E9-E26EF9E57AAC}" srcId="{9C0D49DA-6F9E-4CF0-9CCD-0CB2C6DEBD01}" destId="{77CB8DD1-E1B1-478D-AE6D-98B91AF36EDD}" srcOrd="0" destOrd="0" parTransId="{021E6838-A382-4E8B-B98B-0F8F6C356E1D}" sibTransId="{D51EF421-EE6C-4989-86D5-6900654F3F90}"/>
    <dgm:cxn modelId="{9B194E64-F9A4-48BE-9F2B-E90A4E40DB25}" srcId="{9C0D49DA-6F9E-4CF0-9CCD-0CB2C6DEBD01}" destId="{92A4CAA5-4718-469A-813C-FC3D1BD7EAA0}" srcOrd="2" destOrd="0" parTransId="{CE53AC1E-9FB2-494B-8009-3CB6221003B4}" sibTransId="{EA4729ED-083C-4C42-80CE-25991C22D6D2}"/>
    <dgm:cxn modelId="{43D2ED78-95F3-4A0D-AD7D-9C37B3A9BC70}" srcId="{9C0D49DA-6F9E-4CF0-9CCD-0CB2C6DEBD01}" destId="{5DBE9FEF-BB49-40C1-B1DC-BCDABF2A1C0B}" srcOrd="1" destOrd="0" parTransId="{AEF74454-B864-4DD5-A715-43BD4EC62C54}" sibTransId="{179174DB-87E7-4EE4-9017-37D2CED8CFD7}"/>
    <dgm:cxn modelId="{FC56CD59-756F-4A8F-9629-FF0A51EBC6AD}" type="presOf" srcId="{9C0D49DA-6F9E-4CF0-9CCD-0CB2C6DEBD01}" destId="{D8D25FDC-1F4A-4D5D-920C-04DBF7D58531}" srcOrd="0" destOrd="0" presId="urn:microsoft.com/office/officeart/2005/8/layout/vList2"/>
    <dgm:cxn modelId="{7E087216-53FC-4359-AFF1-46D551018341}" srcId="{9C0D49DA-6F9E-4CF0-9CCD-0CB2C6DEBD01}" destId="{BD1D1D1C-8691-4FBF-AA8C-D5D99C0606F3}" srcOrd="3" destOrd="0" parTransId="{32C940AA-5828-400A-AB26-A1CF3A3DDEB0}" sibTransId="{EF54762B-A897-4F13-B347-AB58C5756EA2}"/>
    <dgm:cxn modelId="{605D07C3-09E4-4F02-B46C-9DAA31930965}" type="presParOf" srcId="{D8D25FDC-1F4A-4D5D-920C-04DBF7D58531}" destId="{B6D22900-88DA-4560-9574-04E7698A04B9}" srcOrd="0" destOrd="0" presId="urn:microsoft.com/office/officeart/2005/8/layout/vList2"/>
    <dgm:cxn modelId="{2C71B9FF-C843-40DC-A9AA-EE014A3B8BD2}" type="presParOf" srcId="{D8D25FDC-1F4A-4D5D-920C-04DBF7D58531}" destId="{07960A62-A64A-441E-89DC-F9B58E053B8D}" srcOrd="1" destOrd="0" presId="urn:microsoft.com/office/officeart/2005/8/layout/vList2"/>
    <dgm:cxn modelId="{3919DDD5-4A2C-4036-BCB8-FD2CF08998BB}" type="presParOf" srcId="{D8D25FDC-1F4A-4D5D-920C-04DBF7D58531}" destId="{4749465F-7B43-47C8-87C2-D1186B93BDE1}" srcOrd="2" destOrd="0" presId="urn:microsoft.com/office/officeart/2005/8/layout/vList2"/>
    <dgm:cxn modelId="{A25BBAB5-3893-424D-9579-B94305E2F0D2}" type="presParOf" srcId="{D8D25FDC-1F4A-4D5D-920C-04DBF7D58531}" destId="{A61D1DDE-30E5-42A3-86C4-CD4D7F82A3C2}" srcOrd="3" destOrd="0" presId="urn:microsoft.com/office/officeart/2005/8/layout/vList2"/>
    <dgm:cxn modelId="{70C12AC6-73A0-4597-B199-8F758A2BA979}" type="presParOf" srcId="{D8D25FDC-1F4A-4D5D-920C-04DBF7D58531}" destId="{08F53D70-7828-4474-87DD-28F963D66F17}" srcOrd="4" destOrd="0" presId="urn:microsoft.com/office/officeart/2005/8/layout/vList2"/>
    <dgm:cxn modelId="{4D704732-4519-4D48-8A70-3F3AE3F490EC}" type="presParOf" srcId="{D8D25FDC-1F4A-4D5D-920C-04DBF7D58531}" destId="{8AAB9A78-D86B-4BBE-A3B9-14F0A851FD1C}" srcOrd="5" destOrd="0" presId="urn:microsoft.com/office/officeart/2005/8/layout/vList2"/>
    <dgm:cxn modelId="{D387E049-5C17-4D67-9E17-6FFC464D6304}" type="presParOf" srcId="{D8D25FDC-1F4A-4D5D-920C-04DBF7D58531}" destId="{D67F6BC6-4CFC-4DF7-8350-AB2C0D95C5C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22900-88DA-4560-9574-04E7698A04B9}">
      <dsp:nvSpPr>
        <dsp:cNvPr id="0" name=""/>
        <dsp:cNvSpPr/>
      </dsp:nvSpPr>
      <dsp:spPr>
        <a:xfrm>
          <a:off x="0" y="470573"/>
          <a:ext cx="5109210" cy="760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N" sz="2000" kern="1200">
              <a:latin typeface="Times New Roman"/>
              <a:cs typeface="Times New Roman"/>
            </a:rPr>
            <a:t>DIVITH PHOGAT :    (CB.EN.U4AIE20013)</a:t>
          </a:r>
          <a:r>
            <a:rPr lang="en-US" sz="2000" kern="1200">
              <a:latin typeface="Times New Roman"/>
              <a:cs typeface="Times New Roman"/>
            </a:rPr>
            <a:t> </a:t>
          </a:r>
        </a:p>
      </dsp:txBody>
      <dsp:txXfrm>
        <a:off x="37125" y="507698"/>
        <a:ext cx="5034960" cy="686250"/>
      </dsp:txXfrm>
    </dsp:sp>
    <dsp:sp modelId="{4749465F-7B43-47C8-87C2-D1186B93BDE1}">
      <dsp:nvSpPr>
        <dsp:cNvPr id="0" name=""/>
        <dsp:cNvSpPr/>
      </dsp:nvSpPr>
      <dsp:spPr>
        <a:xfrm>
          <a:off x="0" y="1288673"/>
          <a:ext cx="5109210" cy="760500"/>
        </a:xfrm>
        <a:prstGeom prst="roundRect">
          <a:avLst/>
        </a:prstGeom>
        <a:solidFill>
          <a:schemeClr val="accent2">
            <a:hueOff val="-816517"/>
            <a:satOff val="-3771"/>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a:latin typeface="Times New Roman"/>
              <a:cs typeface="Times New Roman"/>
            </a:rPr>
            <a:t>JAYANTH M:             (CB.EN.U4AIE20024)</a:t>
          </a:r>
          <a:r>
            <a:rPr lang="en-US" sz="2000" kern="1200">
              <a:latin typeface="Times New Roman"/>
              <a:cs typeface="Times New Roman"/>
            </a:rPr>
            <a:t> </a:t>
          </a:r>
        </a:p>
      </dsp:txBody>
      <dsp:txXfrm>
        <a:off x="37125" y="1325798"/>
        <a:ext cx="5034960" cy="686250"/>
      </dsp:txXfrm>
    </dsp:sp>
    <dsp:sp modelId="{08F53D70-7828-4474-87DD-28F963D66F17}">
      <dsp:nvSpPr>
        <dsp:cNvPr id="0" name=""/>
        <dsp:cNvSpPr/>
      </dsp:nvSpPr>
      <dsp:spPr>
        <a:xfrm>
          <a:off x="0" y="2106774"/>
          <a:ext cx="5109210" cy="760500"/>
        </a:xfrm>
        <a:prstGeom prst="roundRect">
          <a:avLst/>
        </a:prstGeom>
        <a:solidFill>
          <a:schemeClr val="accent2">
            <a:hueOff val="-1633033"/>
            <a:satOff val="-7543"/>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IN" sz="2000" kern="1200">
              <a:latin typeface="Times New Roman"/>
              <a:cs typeface="Times New Roman"/>
            </a:rPr>
            <a:t>KARNATI SAI PRASHANTH  :         (CB.EN.U4AIE20027)</a:t>
          </a:r>
          <a:r>
            <a:rPr lang="en-US" sz="2000" kern="1200">
              <a:latin typeface="Times New Roman"/>
              <a:cs typeface="Times New Roman"/>
            </a:rPr>
            <a:t> </a:t>
          </a:r>
        </a:p>
      </dsp:txBody>
      <dsp:txXfrm>
        <a:off x="37125" y="2143899"/>
        <a:ext cx="5034960" cy="686250"/>
      </dsp:txXfrm>
    </dsp:sp>
    <dsp:sp modelId="{D67F6BC6-4CFC-4DF7-8350-AB2C0D95C5C0}">
      <dsp:nvSpPr>
        <dsp:cNvPr id="0" name=""/>
        <dsp:cNvSpPr/>
      </dsp:nvSpPr>
      <dsp:spPr>
        <a:xfrm>
          <a:off x="0" y="2924874"/>
          <a:ext cx="5109210" cy="76050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a:latin typeface="Times New Roman"/>
              <a:cs typeface="Times New Roman"/>
            </a:rPr>
            <a:t> P. Vishnu Reddy:     (CB.EN.U4AIE20048)</a:t>
          </a:r>
          <a:endParaRPr lang="en-IN" sz="2000" kern="1200">
            <a:latin typeface="Times New Roman"/>
            <a:cs typeface="Times New Roman"/>
          </a:endParaRPr>
        </a:p>
      </dsp:txBody>
      <dsp:txXfrm>
        <a:off x="37125" y="2961999"/>
        <a:ext cx="5034960" cy="6862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4b3b7ab8f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4b3b7ab8f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2199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rafiki/"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22895"/>
            <a:ext cx="3852000" cy="20214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032950"/>
            <a:ext cx="2962200" cy="68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1" name="Google Shape;11;p2"/>
          <p:cNvSpPr/>
          <p:nvPr/>
        </p:nvSpPr>
        <p:spPr>
          <a:xfrm>
            <a:off x="-1829809" y="-197483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4754222" y="1653880"/>
            <a:ext cx="3677100" cy="1107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4" name="Google Shape;54;p11"/>
          <p:cNvSpPr txBox="1">
            <a:spLocks noGrp="1"/>
          </p:cNvSpPr>
          <p:nvPr>
            <p:ph type="subTitle" idx="1"/>
          </p:nvPr>
        </p:nvSpPr>
        <p:spPr>
          <a:xfrm flipH="1">
            <a:off x="4754222" y="2701195"/>
            <a:ext cx="3677100" cy="65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55" name="Google Shape;55;p11"/>
          <p:cNvSpPr/>
          <p:nvPr/>
        </p:nvSpPr>
        <p:spPr>
          <a:xfrm>
            <a:off x="6169150" y="3675629"/>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57"/>
        <p:cNvGrpSpPr/>
        <p:nvPr/>
      </p:nvGrpSpPr>
      <p:grpSpPr>
        <a:xfrm>
          <a:off x="0" y="0"/>
          <a:ext cx="0" cy="0"/>
          <a:chOff x="0" y="0"/>
          <a:chExt cx="0" cy="0"/>
        </a:xfrm>
      </p:grpSpPr>
      <p:sp>
        <p:nvSpPr>
          <p:cNvPr id="58" name="Google Shape;58;p13"/>
          <p:cNvSpPr txBox="1">
            <a:spLocks noGrp="1"/>
          </p:cNvSpPr>
          <p:nvPr>
            <p:ph type="title" hasCustomPrompt="1"/>
          </p:nvPr>
        </p:nvSpPr>
        <p:spPr>
          <a:xfrm>
            <a:off x="869627"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a:spLocks noGrp="1"/>
          </p:cNvSpPr>
          <p:nvPr>
            <p:ph type="subTitle" idx="1"/>
          </p:nvPr>
        </p:nvSpPr>
        <p:spPr>
          <a:xfrm>
            <a:off x="723900" y="2995276"/>
            <a:ext cx="2205600" cy="37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0" name="Google Shape;60;p13"/>
          <p:cNvSpPr txBox="1">
            <a:spLocks noGrp="1"/>
          </p:cNvSpPr>
          <p:nvPr>
            <p:ph type="subTitle" idx="2"/>
          </p:nvPr>
        </p:nvSpPr>
        <p:spPr>
          <a:xfrm>
            <a:off x="72390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1" name="Google Shape;61;p13"/>
          <p:cNvSpPr txBox="1">
            <a:spLocks noGrp="1"/>
          </p:cNvSpPr>
          <p:nvPr>
            <p:ph type="title" idx="3" hasCustomPrompt="1"/>
          </p:nvPr>
        </p:nvSpPr>
        <p:spPr>
          <a:xfrm>
            <a:off x="3616601"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a:spLocks noGrp="1"/>
          </p:cNvSpPr>
          <p:nvPr>
            <p:ph type="subTitle" idx="4"/>
          </p:nvPr>
        </p:nvSpPr>
        <p:spPr>
          <a:xfrm>
            <a:off x="3470874"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3" name="Google Shape;63;p13"/>
          <p:cNvSpPr txBox="1">
            <a:spLocks noGrp="1"/>
          </p:cNvSpPr>
          <p:nvPr>
            <p:ph type="subTitle" idx="5"/>
          </p:nvPr>
        </p:nvSpPr>
        <p:spPr>
          <a:xfrm>
            <a:off x="3470875"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4" name="Google Shape;64;p13"/>
          <p:cNvSpPr txBox="1">
            <a:spLocks noGrp="1"/>
          </p:cNvSpPr>
          <p:nvPr>
            <p:ph type="title" idx="6" hasCustomPrompt="1"/>
          </p:nvPr>
        </p:nvSpPr>
        <p:spPr>
          <a:xfrm>
            <a:off x="6363576" y="2130720"/>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a:spLocks noGrp="1"/>
          </p:cNvSpPr>
          <p:nvPr>
            <p:ph type="subTitle" idx="7"/>
          </p:nvPr>
        </p:nvSpPr>
        <p:spPr>
          <a:xfrm>
            <a:off x="6217849" y="2995276"/>
            <a:ext cx="220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66" name="Google Shape;66;p13"/>
          <p:cNvSpPr txBox="1">
            <a:spLocks noGrp="1"/>
          </p:cNvSpPr>
          <p:nvPr>
            <p:ph type="subTitle" idx="8"/>
          </p:nvPr>
        </p:nvSpPr>
        <p:spPr>
          <a:xfrm>
            <a:off x="6217850" y="3346802"/>
            <a:ext cx="220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67" name="Google Shape;67;p13"/>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69" name="Google Shape;69;p13"/>
          <p:cNvSpPr/>
          <p:nvPr/>
        </p:nvSpPr>
        <p:spPr>
          <a:xfrm rot="-7205113">
            <a:off x="7466444" y="-1156119"/>
            <a:ext cx="4039941" cy="2967686"/>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70"/>
        <p:cNvGrpSpPr/>
        <p:nvPr/>
      </p:nvGrpSpPr>
      <p:grpSpPr>
        <a:xfrm>
          <a:off x="0" y="0"/>
          <a:ext cx="0" cy="0"/>
          <a:chOff x="0" y="0"/>
          <a:chExt cx="0" cy="0"/>
        </a:xfrm>
      </p:grpSpPr>
      <p:sp>
        <p:nvSpPr>
          <p:cNvPr id="71" name="Google Shape;71;p14"/>
          <p:cNvSpPr txBox="1">
            <a:spLocks noGrp="1"/>
          </p:cNvSpPr>
          <p:nvPr>
            <p:ph type="subTitle" idx="1"/>
          </p:nvPr>
        </p:nvSpPr>
        <p:spPr>
          <a:xfrm>
            <a:off x="1759875" y="1833925"/>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72" name="Google Shape;72;p14"/>
          <p:cNvSpPr txBox="1">
            <a:spLocks noGrp="1"/>
          </p:cNvSpPr>
          <p:nvPr>
            <p:ph type="subTitle" idx="2"/>
          </p:nvPr>
        </p:nvSpPr>
        <p:spPr>
          <a:xfrm>
            <a:off x="1759875" y="2185449"/>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3" name="Google Shape;73;p14"/>
          <p:cNvSpPr txBox="1">
            <a:spLocks noGrp="1"/>
          </p:cNvSpPr>
          <p:nvPr>
            <p:ph type="subTitle" idx="3"/>
          </p:nvPr>
        </p:nvSpPr>
        <p:spPr>
          <a:xfrm>
            <a:off x="1759875" y="3213476"/>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74" name="Google Shape;74;p14"/>
          <p:cNvSpPr txBox="1">
            <a:spLocks noGrp="1"/>
          </p:cNvSpPr>
          <p:nvPr>
            <p:ph type="subTitle" idx="4"/>
          </p:nvPr>
        </p:nvSpPr>
        <p:spPr>
          <a:xfrm>
            <a:off x="1759875" y="3565000"/>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5" name="Google Shape;75;p1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77" name="Google Shape;77;p14"/>
          <p:cNvSpPr/>
          <p:nvPr/>
        </p:nvSpPr>
        <p:spPr>
          <a:xfrm rot="-1511913">
            <a:off x="6565550" y="3932284"/>
            <a:ext cx="4039901" cy="2967657"/>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subTitle" idx="5"/>
          </p:nvPr>
        </p:nvSpPr>
        <p:spPr>
          <a:xfrm>
            <a:off x="5742675" y="1833925"/>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79" name="Google Shape;79;p14"/>
          <p:cNvSpPr txBox="1">
            <a:spLocks noGrp="1"/>
          </p:cNvSpPr>
          <p:nvPr>
            <p:ph type="subTitle" idx="6"/>
          </p:nvPr>
        </p:nvSpPr>
        <p:spPr>
          <a:xfrm>
            <a:off x="5742675" y="2185449"/>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80" name="Google Shape;80;p14"/>
          <p:cNvSpPr txBox="1">
            <a:spLocks noGrp="1"/>
          </p:cNvSpPr>
          <p:nvPr>
            <p:ph type="subTitle" idx="7"/>
          </p:nvPr>
        </p:nvSpPr>
        <p:spPr>
          <a:xfrm>
            <a:off x="5742675" y="3213476"/>
            <a:ext cx="24372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81" name="Google Shape;81;p14"/>
          <p:cNvSpPr txBox="1">
            <a:spLocks noGrp="1"/>
          </p:cNvSpPr>
          <p:nvPr>
            <p:ph type="subTitle" idx="8"/>
          </p:nvPr>
        </p:nvSpPr>
        <p:spPr>
          <a:xfrm>
            <a:off x="5742675" y="3565000"/>
            <a:ext cx="24372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1">
    <p:spTree>
      <p:nvGrpSpPr>
        <p:cNvPr id="1" name="Shape 82"/>
        <p:cNvGrpSpPr/>
        <p:nvPr/>
      </p:nvGrpSpPr>
      <p:grpSpPr>
        <a:xfrm>
          <a:off x="0" y="0"/>
          <a:ext cx="0" cy="0"/>
          <a:chOff x="0" y="0"/>
          <a:chExt cx="0" cy="0"/>
        </a:xfrm>
      </p:grpSpPr>
      <p:sp>
        <p:nvSpPr>
          <p:cNvPr id="83" name="Google Shape;83;p15"/>
          <p:cNvSpPr txBox="1">
            <a:spLocks noGrp="1"/>
          </p:cNvSpPr>
          <p:nvPr>
            <p:ph type="body" idx="1"/>
          </p:nvPr>
        </p:nvSpPr>
        <p:spPr>
          <a:xfrm>
            <a:off x="720000" y="1509750"/>
            <a:ext cx="3852000" cy="301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4" name="Google Shape;84;p15"/>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86" name="Google Shape;86;p15"/>
          <p:cNvSpPr/>
          <p:nvPr/>
        </p:nvSpPr>
        <p:spPr>
          <a:xfrm rot="-8581717" flipH="1">
            <a:off x="6085519" y="-1496329"/>
            <a:ext cx="4402909" cy="323431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txBox="1">
            <a:spLocks noGrp="1"/>
          </p:cNvSpPr>
          <p:nvPr>
            <p:ph type="body" idx="2"/>
          </p:nvPr>
        </p:nvSpPr>
        <p:spPr>
          <a:xfrm>
            <a:off x="4572000" y="1509750"/>
            <a:ext cx="3852000" cy="301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91" name="Google Shape;91;p16"/>
          <p:cNvSpPr/>
          <p:nvPr/>
        </p:nvSpPr>
        <p:spPr>
          <a:xfrm rot="5779024">
            <a:off x="6674180" y="-1814790"/>
            <a:ext cx="4039660" cy="296748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rot="4073489">
            <a:off x="-2214151" y="3333524"/>
            <a:ext cx="4039961" cy="296770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93"/>
        <p:cNvGrpSpPr/>
        <p:nvPr/>
      </p:nvGrpSpPr>
      <p:grpSpPr>
        <a:xfrm>
          <a:off x="0" y="0"/>
          <a:ext cx="0" cy="0"/>
          <a:chOff x="0" y="0"/>
          <a:chExt cx="0" cy="0"/>
        </a:xfrm>
      </p:grpSpPr>
      <p:sp>
        <p:nvSpPr>
          <p:cNvPr id="94" name="Google Shape;94;p17"/>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96" name="Google Shape;96;p17"/>
          <p:cNvSpPr/>
          <p:nvPr/>
        </p:nvSpPr>
        <p:spPr>
          <a:xfrm rot="-5923251">
            <a:off x="7241910" y="-943961"/>
            <a:ext cx="4040262" cy="2967923"/>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subTitle" idx="1"/>
          </p:nvPr>
        </p:nvSpPr>
        <p:spPr>
          <a:xfrm>
            <a:off x="723900"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98" name="Google Shape;98;p17"/>
          <p:cNvSpPr txBox="1">
            <a:spLocks noGrp="1"/>
          </p:cNvSpPr>
          <p:nvPr>
            <p:ph type="subTitle" idx="2"/>
          </p:nvPr>
        </p:nvSpPr>
        <p:spPr>
          <a:xfrm>
            <a:off x="723900"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9" name="Google Shape;99;p17"/>
          <p:cNvSpPr txBox="1">
            <a:spLocks noGrp="1"/>
          </p:cNvSpPr>
          <p:nvPr>
            <p:ph type="subTitle" idx="3"/>
          </p:nvPr>
        </p:nvSpPr>
        <p:spPr>
          <a:xfrm>
            <a:off x="3470874"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0" name="Google Shape;100;p17"/>
          <p:cNvSpPr txBox="1">
            <a:spLocks noGrp="1"/>
          </p:cNvSpPr>
          <p:nvPr>
            <p:ph type="subTitle" idx="4"/>
          </p:nvPr>
        </p:nvSpPr>
        <p:spPr>
          <a:xfrm>
            <a:off x="3470875"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7"/>
          <p:cNvSpPr txBox="1">
            <a:spLocks noGrp="1"/>
          </p:cNvSpPr>
          <p:nvPr>
            <p:ph type="subTitle" idx="5"/>
          </p:nvPr>
        </p:nvSpPr>
        <p:spPr>
          <a:xfrm>
            <a:off x="6217849" y="1833925"/>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2" name="Google Shape;102;p17"/>
          <p:cNvSpPr txBox="1">
            <a:spLocks noGrp="1"/>
          </p:cNvSpPr>
          <p:nvPr>
            <p:ph type="subTitle" idx="6"/>
          </p:nvPr>
        </p:nvSpPr>
        <p:spPr>
          <a:xfrm>
            <a:off x="6217850" y="218545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3" name="Google Shape;103;p17"/>
          <p:cNvSpPr txBox="1">
            <a:spLocks noGrp="1"/>
          </p:cNvSpPr>
          <p:nvPr>
            <p:ph type="subTitle" idx="7"/>
          </p:nvPr>
        </p:nvSpPr>
        <p:spPr>
          <a:xfrm>
            <a:off x="722225"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4" name="Google Shape;104;p17"/>
          <p:cNvSpPr txBox="1">
            <a:spLocks noGrp="1"/>
          </p:cNvSpPr>
          <p:nvPr>
            <p:ph type="subTitle" idx="8"/>
          </p:nvPr>
        </p:nvSpPr>
        <p:spPr>
          <a:xfrm>
            <a:off x="722225"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5" name="Google Shape;105;p17"/>
          <p:cNvSpPr txBox="1">
            <a:spLocks noGrp="1"/>
          </p:cNvSpPr>
          <p:nvPr>
            <p:ph type="subTitle" idx="9"/>
          </p:nvPr>
        </p:nvSpPr>
        <p:spPr>
          <a:xfrm>
            <a:off x="3469199"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6" name="Google Shape;106;p17"/>
          <p:cNvSpPr txBox="1">
            <a:spLocks noGrp="1"/>
          </p:cNvSpPr>
          <p:nvPr>
            <p:ph type="subTitle" idx="13"/>
          </p:nvPr>
        </p:nvSpPr>
        <p:spPr>
          <a:xfrm>
            <a:off x="3469200"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7" name="Google Shape;107;p17"/>
          <p:cNvSpPr txBox="1">
            <a:spLocks noGrp="1"/>
          </p:cNvSpPr>
          <p:nvPr>
            <p:ph type="subTitle" idx="14"/>
          </p:nvPr>
        </p:nvSpPr>
        <p:spPr>
          <a:xfrm>
            <a:off x="6216174" y="3213476"/>
            <a:ext cx="22056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08" name="Google Shape;108;p17"/>
          <p:cNvSpPr txBox="1">
            <a:spLocks noGrp="1"/>
          </p:cNvSpPr>
          <p:nvPr>
            <p:ph type="subTitle" idx="15"/>
          </p:nvPr>
        </p:nvSpPr>
        <p:spPr>
          <a:xfrm>
            <a:off x="6216175" y="3565000"/>
            <a:ext cx="22056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9" name="Google Shape;109;p17"/>
          <p:cNvSpPr/>
          <p:nvPr/>
        </p:nvSpPr>
        <p:spPr>
          <a:xfrm rot="-8371819">
            <a:off x="-1873976" y="4404423"/>
            <a:ext cx="4040141" cy="296783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10"/>
        <p:cNvGrpSpPr/>
        <p:nvPr/>
      </p:nvGrpSpPr>
      <p:grpSpPr>
        <a:xfrm>
          <a:off x="0" y="0"/>
          <a:ext cx="0" cy="0"/>
          <a:chOff x="0" y="0"/>
          <a:chExt cx="0" cy="0"/>
        </a:xfrm>
      </p:grpSpPr>
      <p:sp>
        <p:nvSpPr>
          <p:cNvPr id="111" name="Google Shape;111;p18"/>
          <p:cNvSpPr txBox="1">
            <a:spLocks noGrp="1"/>
          </p:cNvSpPr>
          <p:nvPr>
            <p:ph type="subTitle" idx="1"/>
          </p:nvPr>
        </p:nvSpPr>
        <p:spPr>
          <a:xfrm>
            <a:off x="720000" y="2548727"/>
            <a:ext cx="3261300" cy="122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2" name="Google Shape;112;p18"/>
          <p:cNvSpPr txBox="1">
            <a:spLocks noGrp="1"/>
          </p:cNvSpPr>
          <p:nvPr>
            <p:ph type="title"/>
          </p:nvPr>
        </p:nvSpPr>
        <p:spPr>
          <a:xfrm>
            <a:off x="720000" y="1360990"/>
            <a:ext cx="3261300" cy="110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13" name="Google Shape;113;p18"/>
          <p:cNvSpPr/>
          <p:nvPr/>
        </p:nvSpPr>
        <p:spPr>
          <a:xfrm rot="-1956016">
            <a:off x="4873532" y="2411499"/>
            <a:ext cx="5697651" cy="418541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rot="8978585">
            <a:off x="-1778153" y="-1236583"/>
            <a:ext cx="4040147" cy="29678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769400" y="1432250"/>
            <a:ext cx="3654600" cy="972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17" name="Google Shape;117;p19"/>
          <p:cNvSpPr txBox="1"/>
          <p:nvPr/>
        </p:nvSpPr>
        <p:spPr>
          <a:xfrm>
            <a:off x="4769400" y="3515998"/>
            <a:ext cx="3654600" cy="90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CREDITS: This presentation template was created by </a:t>
            </a:r>
            <a:r>
              <a:rPr lang="en" sz="1200" b="1">
                <a:solidFill>
                  <a:schemeClr val="dk1"/>
                </a:solidFill>
                <a:uFill>
                  <a:noFill/>
                </a:uFill>
                <a:latin typeface="Poppins"/>
                <a:ea typeface="Poppins"/>
                <a:cs typeface="Poppins"/>
                <a:sym typeface="Poppins"/>
                <a:hlinkClick r:id="rId2">
                  <a:extLst>
                    <a:ext uri="{A12FA001-AC4F-418D-AE19-62706E023703}">
                      <ahyp:hlinkClr xmlns="" xmlns:ahyp="http://schemas.microsoft.com/office/drawing/2018/hyperlinkcolor" val="tx"/>
                    </a:ext>
                  </a:extLst>
                </a:hlinkClick>
              </a:rPr>
              <a:t>Slidesgo</a:t>
            </a:r>
            <a:r>
              <a:rPr lang="en" sz="1200">
                <a:solidFill>
                  <a:schemeClr val="dk1"/>
                </a:solidFill>
                <a:latin typeface="Poppins"/>
                <a:ea typeface="Poppins"/>
                <a:cs typeface="Poppins"/>
                <a:sym typeface="Poppins"/>
              </a:rPr>
              <a:t>, including icons by </a:t>
            </a:r>
            <a:r>
              <a:rPr lang="en" sz="1200" b="1">
                <a:solidFill>
                  <a:schemeClr val="dk1"/>
                </a:solidFill>
                <a:uFill>
                  <a:noFill/>
                </a:uFill>
                <a:latin typeface="Poppins"/>
                <a:ea typeface="Poppins"/>
                <a:cs typeface="Poppins"/>
                <a:sym typeface="Poppins"/>
                <a:hlinkClick r:id="rId3">
                  <a:extLst>
                    <a:ext uri="{A12FA001-AC4F-418D-AE19-62706E023703}">
                      <ahyp:hlinkClr xmlns="" xmlns:ahyp="http://schemas.microsoft.com/office/drawing/2018/hyperlinkcolor" val="tx"/>
                    </a:ext>
                  </a:extLst>
                </a:hlinkClick>
              </a:rPr>
              <a:t>Flaticon</a:t>
            </a:r>
            <a:r>
              <a:rPr lang="en" sz="1200">
                <a:solidFill>
                  <a:schemeClr val="dk1"/>
                </a:solidFill>
                <a:latin typeface="Poppins"/>
                <a:ea typeface="Poppins"/>
                <a:cs typeface="Poppins"/>
                <a:sym typeface="Poppins"/>
              </a:rPr>
              <a:t>, infographics &amp; images by </a:t>
            </a:r>
            <a:r>
              <a:rPr lang="en" sz="1200" b="1">
                <a:solidFill>
                  <a:schemeClr val="dk1"/>
                </a:solidFill>
                <a:uFill>
                  <a:noFill/>
                </a:uFill>
                <a:latin typeface="Poppins"/>
                <a:ea typeface="Poppins"/>
                <a:cs typeface="Poppins"/>
                <a:sym typeface="Poppins"/>
                <a:hlinkClick r:id="rId4">
                  <a:extLst>
                    <a:ext uri="{A12FA001-AC4F-418D-AE19-62706E023703}">
                      <ahyp:hlinkClr xmlns="" xmlns:ahyp="http://schemas.microsoft.com/office/drawing/2018/hyperlinkcolor" val="tx"/>
                    </a:ext>
                  </a:extLst>
                </a:hlinkClick>
              </a:rPr>
              <a:t>Freepik</a:t>
            </a:r>
            <a:r>
              <a:rPr lang="en" sz="1200">
                <a:solidFill>
                  <a:schemeClr val="dk1"/>
                </a:solidFill>
                <a:latin typeface="Poppins"/>
                <a:ea typeface="Poppins"/>
                <a:cs typeface="Poppins"/>
                <a:sym typeface="Poppins"/>
              </a:rPr>
              <a:t> and illustrations by </a:t>
            </a:r>
            <a:r>
              <a:rPr lang="en" sz="1200" b="1">
                <a:solidFill>
                  <a:schemeClr val="dk1"/>
                </a:solidFill>
                <a:uFill>
                  <a:noFill/>
                </a:uFill>
                <a:latin typeface="Poppins"/>
                <a:ea typeface="Poppins"/>
                <a:cs typeface="Poppins"/>
                <a:sym typeface="Poppins"/>
                <a:hlinkClick r:id="rId5">
                  <a:extLst>
                    <a:ext uri="{A12FA001-AC4F-418D-AE19-62706E023703}">
                      <ahyp:hlinkClr xmlns="" xmlns:ahyp="http://schemas.microsoft.com/office/drawing/2018/hyperlinkcolor" val="tx"/>
                    </a:ext>
                  </a:extLst>
                </a:hlinkClick>
              </a:rPr>
              <a:t>Stories</a:t>
            </a:r>
            <a:endParaRPr sz="1200" b="1">
              <a:solidFill>
                <a:schemeClr val="dk1"/>
              </a:solidFill>
              <a:latin typeface="Poppins"/>
              <a:ea typeface="Poppins"/>
              <a:cs typeface="Poppins"/>
              <a:sym typeface="Poppins"/>
            </a:endParaRPr>
          </a:p>
        </p:txBody>
      </p:sp>
      <p:sp>
        <p:nvSpPr>
          <p:cNvPr id="118" name="Google Shape;118;p19"/>
          <p:cNvSpPr txBox="1">
            <a:spLocks noGrp="1"/>
          </p:cNvSpPr>
          <p:nvPr>
            <p:ph type="subTitle" idx="1"/>
          </p:nvPr>
        </p:nvSpPr>
        <p:spPr>
          <a:xfrm>
            <a:off x="4769400" y="2380376"/>
            <a:ext cx="3654600" cy="10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2">
  <p:cSld name="CUSTOM_9">
    <p:spTree>
      <p:nvGrpSpPr>
        <p:cNvPr id="1" name="Shape 119"/>
        <p:cNvGrpSpPr/>
        <p:nvPr/>
      </p:nvGrpSpPr>
      <p:grpSpPr>
        <a:xfrm>
          <a:off x="0" y="0"/>
          <a:ext cx="0" cy="0"/>
          <a:chOff x="0" y="0"/>
          <a:chExt cx="0" cy="0"/>
        </a:xfrm>
      </p:grpSpPr>
      <p:sp>
        <p:nvSpPr>
          <p:cNvPr id="120" name="Google Shape;120;p20"/>
          <p:cNvSpPr/>
          <p:nvPr/>
        </p:nvSpPr>
        <p:spPr>
          <a:xfrm rot="-9843763" flipH="1">
            <a:off x="1210955" y="167965"/>
            <a:ext cx="7743762" cy="4660210"/>
          </a:xfrm>
          <a:custGeom>
            <a:avLst/>
            <a:gdLst/>
            <a:ahLst/>
            <a:cxnLst/>
            <a:rect l="l" t="t" r="r" b="b"/>
            <a:pathLst>
              <a:path w="159514" h="110474" extrusionOk="0">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txBox="1">
            <a:spLocks noGrp="1"/>
          </p:cNvSpPr>
          <p:nvPr>
            <p:ph type="title"/>
          </p:nvPr>
        </p:nvSpPr>
        <p:spPr>
          <a:xfrm flipH="1">
            <a:off x="4168650" y="1723650"/>
            <a:ext cx="3626700" cy="1696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000"/>
              <a:buNone/>
              <a:defRPr sz="5000"/>
            </a:lvl1pPr>
            <a:lvl2pPr lvl="1" algn="r" rtl="0">
              <a:spcBef>
                <a:spcPts val="0"/>
              </a:spcBef>
              <a:spcAft>
                <a:spcPts val="0"/>
              </a:spcAft>
              <a:buSzPts val="7000"/>
              <a:buNone/>
              <a:defRPr sz="7000"/>
            </a:lvl2pPr>
            <a:lvl3pPr lvl="2" algn="r" rtl="0">
              <a:spcBef>
                <a:spcPts val="0"/>
              </a:spcBef>
              <a:spcAft>
                <a:spcPts val="0"/>
              </a:spcAft>
              <a:buSzPts val="7000"/>
              <a:buNone/>
              <a:defRPr sz="7000"/>
            </a:lvl3pPr>
            <a:lvl4pPr lvl="3" algn="r" rtl="0">
              <a:spcBef>
                <a:spcPts val="0"/>
              </a:spcBef>
              <a:spcAft>
                <a:spcPts val="0"/>
              </a:spcAft>
              <a:buSzPts val="7000"/>
              <a:buNone/>
              <a:defRPr sz="7000"/>
            </a:lvl4pPr>
            <a:lvl5pPr lvl="4" algn="r" rtl="0">
              <a:spcBef>
                <a:spcPts val="0"/>
              </a:spcBef>
              <a:spcAft>
                <a:spcPts val="0"/>
              </a:spcAft>
              <a:buSzPts val="7000"/>
              <a:buNone/>
              <a:defRPr sz="7000"/>
            </a:lvl5pPr>
            <a:lvl6pPr lvl="5" algn="r" rtl="0">
              <a:spcBef>
                <a:spcPts val="0"/>
              </a:spcBef>
              <a:spcAft>
                <a:spcPts val="0"/>
              </a:spcAft>
              <a:buSzPts val="7000"/>
              <a:buNone/>
              <a:defRPr sz="7000"/>
            </a:lvl6pPr>
            <a:lvl7pPr lvl="6" algn="r" rtl="0">
              <a:spcBef>
                <a:spcPts val="0"/>
              </a:spcBef>
              <a:spcAft>
                <a:spcPts val="0"/>
              </a:spcAft>
              <a:buSzPts val="7000"/>
              <a:buNone/>
              <a:defRPr sz="7000"/>
            </a:lvl7pPr>
            <a:lvl8pPr lvl="7" algn="r" rtl="0">
              <a:spcBef>
                <a:spcPts val="0"/>
              </a:spcBef>
              <a:spcAft>
                <a:spcPts val="0"/>
              </a:spcAft>
              <a:buSzPts val="7000"/>
              <a:buNone/>
              <a:defRPr sz="7000"/>
            </a:lvl8pPr>
            <a:lvl9pPr lvl="8" algn="r" rtl="0">
              <a:spcBef>
                <a:spcPts val="0"/>
              </a:spcBef>
              <a:spcAft>
                <a:spcPts val="0"/>
              </a:spcAft>
              <a:buSzPts val="7000"/>
              <a:buNone/>
              <a:defRPr sz="7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552700" y="2131350"/>
            <a:ext cx="4242900" cy="841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552700" y="1383425"/>
            <a:ext cx="923400" cy="6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2552700" y="2957291"/>
            <a:ext cx="29358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122"/>
        <p:cNvGrpSpPr/>
        <p:nvPr/>
      </p:nvGrpSpPr>
      <p:grpSpPr>
        <a:xfrm>
          <a:off x="0" y="0"/>
          <a:ext cx="0" cy="0"/>
          <a:chOff x="0" y="0"/>
          <a:chExt cx="0" cy="0"/>
        </a:xfrm>
      </p:grpSpPr>
      <p:sp>
        <p:nvSpPr>
          <p:cNvPr id="123" name="Google Shape;123;p21"/>
          <p:cNvSpPr txBox="1">
            <a:spLocks noGrp="1"/>
          </p:cNvSpPr>
          <p:nvPr>
            <p:ph type="title" hasCustomPrompt="1"/>
          </p:nvPr>
        </p:nvSpPr>
        <p:spPr>
          <a:xfrm>
            <a:off x="764102"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a:spLocks noGrp="1"/>
          </p:cNvSpPr>
          <p:nvPr>
            <p:ph type="subTitle" idx="1"/>
          </p:nvPr>
        </p:nvSpPr>
        <p:spPr>
          <a:xfrm>
            <a:off x="1759875"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a:endParaRPr/>
          </a:p>
        </p:txBody>
      </p:sp>
      <p:sp>
        <p:nvSpPr>
          <p:cNvPr id="125" name="Google Shape;125;p21"/>
          <p:cNvSpPr txBox="1">
            <a:spLocks noGrp="1"/>
          </p:cNvSpPr>
          <p:nvPr>
            <p:ph type="subTitle" idx="2"/>
          </p:nvPr>
        </p:nvSpPr>
        <p:spPr>
          <a:xfrm>
            <a:off x="1759875"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6" name="Google Shape;126;p21"/>
          <p:cNvSpPr txBox="1">
            <a:spLocks noGrp="1"/>
          </p:cNvSpPr>
          <p:nvPr>
            <p:ph type="title" idx="3" hasCustomPrompt="1"/>
          </p:nvPr>
        </p:nvSpPr>
        <p:spPr>
          <a:xfrm>
            <a:off x="764102"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a:spLocks noGrp="1"/>
          </p:cNvSpPr>
          <p:nvPr>
            <p:ph type="subTitle" idx="4"/>
          </p:nvPr>
        </p:nvSpPr>
        <p:spPr>
          <a:xfrm>
            <a:off x="1759875"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28" name="Google Shape;128;p21"/>
          <p:cNvSpPr txBox="1">
            <a:spLocks noGrp="1"/>
          </p:cNvSpPr>
          <p:nvPr>
            <p:ph type="subTitle" idx="5"/>
          </p:nvPr>
        </p:nvSpPr>
        <p:spPr>
          <a:xfrm>
            <a:off x="1759875"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21"/>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31" name="Google Shape;131;p21"/>
          <p:cNvSpPr/>
          <p:nvPr/>
        </p:nvSpPr>
        <p:spPr>
          <a:xfrm rot="-9542052">
            <a:off x="7466404" y="-1156051"/>
            <a:ext cx="4039911" cy="296766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rot="3055103">
            <a:off x="-1997717" y="3749245"/>
            <a:ext cx="4039950" cy="2967693"/>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7" hasCustomPrompt="1"/>
          </p:nvPr>
        </p:nvSpPr>
        <p:spPr>
          <a:xfrm>
            <a:off x="4746900" y="196740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a:spLocks noGrp="1"/>
          </p:cNvSpPr>
          <p:nvPr>
            <p:ph type="subTitle" idx="8"/>
          </p:nvPr>
        </p:nvSpPr>
        <p:spPr>
          <a:xfrm>
            <a:off x="5742673" y="1833925"/>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5" name="Google Shape;135;p21"/>
          <p:cNvSpPr txBox="1">
            <a:spLocks noGrp="1"/>
          </p:cNvSpPr>
          <p:nvPr>
            <p:ph type="subTitle" idx="9"/>
          </p:nvPr>
        </p:nvSpPr>
        <p:spPr>
          <a:xfrm>
            <a:off x="5742673" y="2185449"/>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6" name="Google Shape;136;p21"/>
          <p:cNvSpPr txBox="1">
            <a:spLocks noGrp="1"/>
          </p:cNvSpPr>
          <p:nvPr>
            <p:ph type="title" idx="13" hasCustomPrompt="1"/>
          </p:nvPr>
        </p:nvSpPr>
        <p:spPr>
          <a:xfrm>
            <a:off x="4746900" y="3346952"/>
            <a:ext cx="8859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4800"/>
              <a:buNone/>
              <a:defRPr sz="4800">
                <a:solidFill>
                  <a:schemeClr val="lt2"/>
                </a:solidFill>
              </a:defRPr>
            </a:lvl1pPr>
            <a:lvl2pPr lvl="1" algn="ctr" rtl="0">
              <a:lnSpc>
                <a:spcPct val="100000"/>
              </a:lnSpc>
              <a:spcBef>
                <a:spcPts val="0"/>
              </a:spcBef>
              <a:spcAft>
                <a:spcPts val="0"/>
              </a:spcAft>
              <a:buClr>
                <a:schemeClr val="lt2"/>
              </a:buClr>
              <a:buSzPts val="4800"/>
              <a:buNone/>
              <a:defRPr sz="4800">
                <a:solidFill>
                  <a:schemeClr val="lt2"/>
                </a:solidFill>
              </a:defRPr>
            </a:lvl2pPr>
            <a:lvl3pPr lvl="2" algn="ctr" rtl="0">
              <a:lnSpc>
                <a:spcPct val="100000"/>
              </a:lnSpc>
              <a:spcBef>
                <a:spcPts val="0"/>
              </a:spcBef>
              <a:spcAft>
                <a:spcPts val="0"/>
              </a:spcAft>
              <a:buClr>
                <a:schemeClr val="lt2"/>
              </a:buClr>
              <a:buSzPts val="4800"/>
              <a:buNone/>
              <a:defRPr sz="4800">
                <a:solidFill>
                  <a:schemeClr val="lt2"/>
                </a:solidFill>
              </a:defRPr>
            </a:lvl3pPr>
            <a:lvl4pPr lvl="3" algn="ctr" rtl="0">
              <a:lnSpc>
                <a:spcPct val="100000"/>
              </a:lnSpc>
              <a:spcBef>
                <a:spcPts val="0"/>
              </a:spcBef>
              <a:spcAft>
                <a:spcPts val="0"/>
              </a:spcAft>
              <a:buClr>
                <a:schemeClr val="lt2"/>
              </a:buClr>
              <a:buSzPts val="4800"/>
              <a:buNone/>
              <a:defRPr sz="4800">
                <a:solidFill>
                  <a:schemeClr val="lt2"/>
                </a:solidFill>
              </a:defRPr>
            </a:lvl4pPr>
            <a:lvl5pPr lvl="4" algn="ctr" rtl="0">
              <a:lnSpc>
                <a:spcPct val="100000"/>
              </a:lnSpc>
              <a:spcBef>
                <a:spcPts val="0"/>
              </a:spcBef>
              <a:spcAft>
                <a:spcPts val="0"/>
              </a:spcAft>
              <a:buClr>
                <a:schemeClr val="lt2"/>
              </a:buClr>
              <a:buSzPts val="4800"/>
              <a:buNone/>
              <a:defRPr sz="4800">
                <a:solidFill>
                  <a:schemeClr val="lt2"/>
                </a:solidFill>
              </a:defRPr>
            </a:lvl5pPr>
            <a:lvl6pPr lvl="5" algn="ctr" rtl="0">
              <a:lnSpc>
                <a:spcPct val="100000"/>
              </a:lnSpc>
              <a:spcBef>
                <a:spcPts val="0"/>
              </a:spcBef>
              <a:spcAft>
                <a:spcPts val="0"/>
              </a:spcAft>
              <a:buClr>
                <a:schemeClr val="lt2"/>
              </a:buClr>
              <a:buSzPts val="4800"/>
              <a:buNone/>
              <a:defRPr sz="4800">
                <a:solidFill>
                  <a:schemeClr val="lt2"/>
                </a:solidFill>
              </a:defRPr>
            </a:lvl6pPr>
            <a:lvl7pPr lvl="6" algn="ctr" rtl="0">
              <a:lnSpc>
                <a:spcPct val="100000"/>
              </a:lnSpc>
              <a:spcBef>
                <a:spcPts val="0"/>
              </a:spcBef>
              <a:spcAft>
                <a:spcPts val="0"/>
              </a:spcAft>
              <a:buClr>
                <a:schemeClr val="lt2"/>
              </a:buClr>
              <a:buSzPts val="4800"/>
              <a:buNone/>
              <a:defRPr sz="4800">
                <a:solidFill>
                  <a:schemeClr val="lt2"/>
                </a:solidFill>
              </a:defRPr>
            </a:lvl7pPr>
            <a:lvl8pPr lvl="7" algn="ctr" rtl="0">
              <a:lnSpc>
                <a:spcPct val="100000"/>
              </a:lnSpc>
              <a:spcBef>
                <a:spcPts val="0"/>
              </a:spcBef>
              <a:spcAft>
                <a:spcPts val="0"/>
              </a:spcAft>
              <a:buClr>
                <a:schemeClr val="lt2"/>
              </a:buClr>
              <a:buSzPts val="4800"/>
              <a:buNone/>
              <a:defRPr sz="4800">
                <a:solidFill>
                  <a:schemeClr val="lt2"/>
                </a:solidFill>
              </a:defRPr>
            </a:lvl8pPr>
            <a:lvl9pPr lvl="8" algn="ctr" rtl="0">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a:spLocks noGrp="1"/>
          </p:cNvSpPr>
          <p:nvPr>
            <p:ph type="subTitle" idx="14"/>
          </p:nvPr>
        </p:nvSpPr>
        <p:spPr>
          <a:xfrm>
            <a:off x="5742673" y="3213476"/>
            <a:ext cx="2682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38" name="Google Shape;138;p21"/>
          <p:cNvSpPr txBox="1">
            <a:spLocks noGrp="1"/>
          </p:cNvSpPr>
          <p:nvPr>
            <p:ph type="subTitle" idx="15"/>
          </p:nvPr>
        </p:nvSpPr>
        <p:spPr>
          <a:xfrm>
            <a:off x="5742673" y="3565000"/>
            <a:ext cx="26826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2">
  <p:cSld name="CUSTOM_17">
    <p:spTree>
      <p:nvGrpSpPr>
        <p:cNvPr id="1" name="Shape 139"/>
        <p:cNvGrpSpPr/>
        <p:nvPr/>
      </p:nvGrpSpPr>
      <p:grpSpPr>
        <a:xfrm>
          <a:off x="0" y="0"/>
          <a:ext cx="0" cy="0"/>
          <a:chOff x="0" y="0"/>
          <a:chExt cx="0" cy="0"/>
        </a:xfrm>
      </p:grpSpPr>
      <p:sp>
        <p:nvSpPr>
          <p:cNvPr id="140" name="Google Shape;140;p22"/>
          <p:cNvSpPr txBox="1">
            <a:spLocks noGrp="1"/>
          </p:cNvSpPr>
          <p:nvPr>
            <p:ph type="body" idx="1"/>
          </p:nvPr>
        </p:nvSpPr>
        <p:spPr>
          <a:xfrm>
            <a:off x="720000" y="2075500"/>
            <a:ext cx="5250900" cy="193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1" name="Google Shape;141;p22"/>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43" name="Google Shape;143;p22"/>
          <p:cNvSpPr/>
          <p:nvPr/>
        </p:nvSpPr>
        <p:spPr>
          <a:xfrm rot="-3678890" flipH="1">
            <a:off x="6399760" y="2305526"/>
            <a:ext cx="4402922" cy="323432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2">
  <p:cSld name="CUSTOM_18">
    <p:spTree>
      <p:nvGrpSpPr>
        <p:cNvPr id="1" name="Shape 144"/>
        <p:cNvGrpSpPr/>
        <p:nvPr/>
      </p:nvGrpSpPr>
      <p:grpSpPr>
        <a:xfrm>
          <a:off x="0" y="0"/>
          <a:ext cx="0" cy="0"/>
          <a:chOff x="0" y="0"/>
          <a:chExt cx="0" cy="0"/>
        </a:xfrm>
      </p:grpSpPr>
      <p:sp>
        <p:nvSpPr>
          <p:cNvPr id="145" name="Google Shape;145;p23"/>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147" name="Google Shape;147;p23"/>
          <p:cNvSpPr/>
          <p:nvPr/>
        </p:nvSpPr>
        <p:spPr>
          <a:xfrm rot="-8100000">
            <a:off x="6361897" y="-1756516"/>
            <a:ext cx="4040369" cy="296800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txBox="1">
            <a:spLocks noGrp="1"/>
          </p:cNvSpPr>
          <p:nvPr>
            <p:ph type="subTitle" idx="1"/>
          </p:nvPr>
        </p:nvSpPr>
        <p:spPr>
          <a:xfrm>
            <a:off x="723802" y="2074749"/>
            <a:ext cx="20760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49" name="Google Shape;149;p23"/>
          <p:cNvSpPr txBox="1">
            <a:spLocks noGrp="1"/>
          </p:cNvSpPr>
          <p:nvPr>
            <p:ph type="subTitle" idx="2"/>
          </p:nvPr>
        </p:nvSpPr>
        <p:spPr>
          <a:xfrm>
            <a:off x="723802" y="2426274"/>
            <a:ext cx="20760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0" name="Google Shape;150;p23"/>
          <p:cNvSpPr txBox="1">
            <a:spLocks noGrp="1"/>
          </p:cNvSpPr>
          <p:nvPr>
            <p:ph type="subTitle" idx="3"/>
          </p:nvPr>
        </p:nvSpPr>
        <p:spPr>
          <a:xfrm>
            <a:off x="2938139" y="2074749"/>
            <a:ext cx="20760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51" name="Google Shape;151;p23"/>
          <p:cNvSpPr txBox="1">
            <a:spLocks noGrp="1"/>
          </p:cNvSpPr>
          <p:nvPr>
            <p:ph type="subTitle" idx="4"/>
          </p:nvPr>
        </p:nvSpPr>
        <p:spPr>
          <a:xfrm>
            <a:off x="2938139" y="2426274"/>
            <a:ext cx="20760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2" name="Google Shape;152;p23"/>
          <p:cNvSpPr txBox="1">
            <a:spLocks noGrp="1"/>
          </p:cNvSpPr>
          <p:nvPr>
            <p:ph type="subTitle" idx="5"/>
          </p:nvPr>
        </p:nvSpPr>
        <p:spPr>
          <a:xfrm>
            <a:off x="722225" y="3454301"/>
            <a:ext cx="20760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53" name="Google Shape;153;p23"/>
          <p:cNvSpPr txBox="1">
            <a:spLocks noGrp="1"/>
          </p:cNvSpPr>
          <p:nvPr>
            <p:ph type="subTitle" idx="6"/>
          </p:nvPr>
        </p:nvSpPr>
        <p:spPr>
          <a:xfrm>
            <a:off x="722225" y="3805824"/>
            <a:ext cx="20760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4" name="Google Shape;154;p23"/>
          <p:cNvSpPr txBox="1">
            <a:spLocks noGrp="1"/>
          </p:cNvSpPr>
          <p:nvPr>
            <p:ph type="subTitle" idx="7"/>
          </p:nvPr>
        </p:nvSpPr>
        <p:spPr>
          <a:xfrm>
            <a:off x="2938139" y="3454301"/>
            <a:ext cx="20760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155" name="Google Shape;155;p23"/>
          <p:cNvSpPr txBox="1">
            <a:spLocks noGrp="1"/>
          </p:cNvSpPr>
          <p:nvPr>
            <p:ph type="subTitle" idx="8"/>
          </p:nvPr>
        </p:nvSpPr>
        <p:spPr>
          <a:xfrm>
            <a:off x="2938139" y="3805824"/>
            <a:ext cx="2076000" cy="61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56" name="Google Shape;156;p23"/>
          <p:cNvSpPr/>
          <p:nvPr/>
        </p:nvSpPr>
        <p:spPr>
          <a:xfrm rot="-8371819">
            <a:off x="7449274" y="4404423"/>
            <a:ext cx="4040141" cy="2967834"/>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432054" y="843534"/>
            <a:ext cx="8277606" cy="2379726"/>
          </a:xfrm>
        </p:spPr>
        <p:txBody>
          <a:bodyPr anchor="b">
            <a:normAutofit/>
          </a:bodyPr>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432054" y="3545586"/>
            <a:ext cx="8277606" cy="1110996"/>
          </a:xfrm>
        </p:spPr>
        <p:txBody>
          <a:bodyPr>
            <a:normAutofit/>
          </a:bodyPr>
          <a:lstStyle>
            <a:lvl1pPr marL="0" indent="0" algn="l">
              <a:buNone/>
              <a:defRPr sz="21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432054" y="4767263"/>
            <a:ext cx="2057400" cy="273844"/>
          </a:xfrm>
        </p:spPr>
        <p:txBody>
          <a:bodyPr/>
          <a:lstStyle/>
          <a:p>
            <a:fld id="{02AC24A9-CCB6-4F8D-B8DB-C2F3692CFA5A}" type="datetimeFigureOut">
              <a:rPr lang="en-US" smtClean="0"/>
              <a:t>8/20/2021</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6652260" y="4767263"/>
            <a:ext cx="2057400" cy="273844"/>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643158" y="260093"/>
            <a:ext cx="109728"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433989" y="3375901"/>
            <a:ext cx="8276022" cy="13716"/>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1622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418657" y="0"/>
            <a:ext cx="8375585" cy="151410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425196" y="0"/>
            <a:ext cx="8366760" cy="150876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374126" y="590514"/>
            <a:ext cx="96012"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36676" y="411480"/>
            <a:ext cx="7626096" cy="884682"/>
          </a:xfrm>
        </p:spPr>
        <p:txBody>
          <a:bodyPr>
            <a:normAutofit/>
          </a:bodyPr>
          <a:lstStyle>
            <a:lvl1pPr>
              <a:defRPr sz="3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36676" y="1858518"/>
            <a:ext cx="7626096" cy="2770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836676" y="4767263"/>
            <a:ext cx="2057400" cy="273844"/>
          </a:xfrm>
        </p:spPr>
        <p:txBody>
          <a:bodyPr/>
          <a:lstStyle/>
          <a:p>
            <a:fld id="{02AC24A9-CCB6-4F8D-B8DB-C2F3692CFA5A}" type="datetimeFigureOut">
              <a:rPr lang="en-US" smtClean="0"/>
              <a:t>8/20/2021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6405372" y="4767263"/>
            <a:ext cx="2057400" cy="273844"/>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491423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418658" y="3736066"/>
            <a:ext cx="8351217" cy="61722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374126" y="3838936"/>
            <a:ext cx="109728"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418338" y="480060"/>
            <a:ext cx="8167878" cy="3086100"/>
          </a:xfrm>
        </p:spPr>
        <p:txBody>
          <a:bodyPr anchor="b">
            <a:normAutofit/>
          </a:bodyPr>
          <a:lstStyle>
            <a:lvl1pPr>
              <a:defRPr sz="50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630936" y="3826764"/>
            <a:ext cx="7955280" cy="438912"/>
          </a:xfrm>
        </p:spPr>
        <p:txBody>
          <a:bodyPr anchor="ctr">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8/20/2021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28418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418657" y="0"/>
            <a:ext cx="8375585" cy="151410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425196" y="0"/>
            <a:ext cx="8366760" cy="150876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374126" y="590514"/>
            <a:ext cx="96012"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836676" y="411480"/>
            <a:ext cx="7626096" cy="884682"/>
          </a:xfrm>
        </p:spPr>
        <p:txBody>
          <a:bodyPr>
            <a:normAutofit/>
          </a:bodyPr>
          <a:lstStyle>
            <a:lvl1pPr>
              <a:defRPr sz="3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836676" y="1858518"/>
            <a:ext cx="3703320" cy="2770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4759452" y="1858518"/>
            <a:ext cx="3703320" cy="2770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836676" y="4767263"/>
            <a:ext cx="2057400" cy="273844"/>
          </a:xfrm>
        </p:spPr>
        <p:txBody>
          <a:bodyPr/>
          <a:lstStyle/>
          <a:p>
            <a:fld id="{02AC24A9-CCB6-4F8D-B8DB-C2F3692CFA5A}" type="datetimeFigureOut">
              <a:rPr lang="en-US" smtClean="0"/>
              <a:t>8/20/2021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6405372" y="4767263"/>
            <a:ext cx="2057400" cy="273844"/>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5583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418657" y="0"/>
            <a:ext cx="8375585" cy="151410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425196" y="0"/>
            <a:ext cx="8366760" cy="150876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374126" y="590514"/>
            <a:ext cx="96012"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836676" y="411480"/>
            <a:ext cx="7626096" cy="884682"/>
          </a:xfrm>
        </p:spPr>
        <p:txBody>
          <a:bodyPr>
            <a:normAutofit/>
          </a:bodyPr>
          <a:lstStyle>
            <a:lvl1pPr>
              <a:defRPr sz="3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836676" y="1779488"/>
            <a:ext cx="3703320" cy="617934"/>
          </a:xfrm>
        </p:spPr>
        <p:txBody>
          <a:bodyPr anchor="b"/>
          <a:lstStyle>
            <a:lvl1pPr marL="0" indent="0">
              <a:buNone/>
              <a:defRPr sz="1800" b="1" cap="none" baseline="0"/>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836676" y="2402766"/>
            <a:ext cx="3703320" cy="2226384"/>
          </a:xfrm>
        </p:spPr>
        <p:txBody>
          <a:bodyPr/>
          <a:lstStyle>
            <a:lvl1pPr>
              <a:defRPr sz="1800"/>
            </a:lvl1pPr>
            <a:lvl2pPr>
              <a:defRPr sz="1500"/>
            </a:lvl2pPr>
            <a:lvl3pPr>
              <a:defRPr sz="1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759452" y="1779488"/>
            <a:ext cx="3703320" cy="617934"/>
          </a:xfrm>
        </p:spPr>
        <p:txBody>
          <a:bodyPr anchor="b"/>
          <a:lstStyle>
            <a:lvl1pPr marL="0" indent="0">
              <a:buNone/>
              <a:defRPr sz="1800" b="1" cap="none" baseline="0"/>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759452" y="2402766"/>
            <a:ext cx="3703320" cy="2226383"/>
          </a:xfrm>
        </p:spPr>
        <p:txBody>
          <a:bodyPr/>
          <a:lstStyle>
            <a:lvl1pPr>
              <a:defRPr sz="1800"/>
            </a:lvl1pPr>
            <a:lvl2pPr>
              <a:defRPr sz="1500"/>
            </a:lvl2pPr>
            <a:lvl3pPr>
              <a:defRPr sz="1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836676" y="4767263"/>
            <a:ext cx="2057400" cy="273844"/>
          </a:xfrm>
        </p:spPr>
        <p:txBody>
          <a:bodyPr/>
          <a:lstStyle/>
          <a:p>
            <a:fld id="{02AC24A9-CCB6-4F8D-B8DB-C2F3692CFA5A}" type="datetimeFigureOut">
              <a:rPr lang="en-US" smtClean="0"/>
              <a:t>8/20/2021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6405372" y="4767263"/>
            <a:ext cx="2057400" cy="273844"/>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996350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499390" y="1150144"/>
            <a:ext cx="8187797" cy="2843213"/>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456813" y="2228849"/>
            <a:ext cx="96012"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809244" y="1453896"/>
            <a:ext cx="7632954" cy="2242566"/>
          </a:xfrm>
        </p:spPr>
        <p:txBody>
          <a:bodyPr>
            <a:normAutofit/>
          </a:bodyPr>
          <a:lstStyle>
            <a:lvl1pPr>
              <a:defRPr sz="41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8/20/2021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91875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8/20/2021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22625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720000" y="1111700"/>
            <a:ext cx="7901400" cy="366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20" name="Google Shape;20;p4"/>
          <p:cNvSpPr txBox="1">
            <a:spLocks noGrp="1"/>
          </p:cNvSpPr>
          <p:nvPr>
            <p:ph type="title"/>
          </p:nvPr>
        </p:nvSpPr>
        <p:spPr>
          <a:xfrm>
            <a:off x="720000" y="39093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1" name="Google Shape;21;p4"/>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418658" y="871525"/>
            <a:ext cx="2805555" cy="3482508"/>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374126" y="1213781"/>
            <a:ext cx="109728" cy="617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651510" y="1282446"/>
            <a:ext cx="2324862" cy="1282446"/>
          </a:xfrm>
        </p:spPr>
        <p:txBody>
          <a:bodyPr tIns="45720" anchor="t">
            <a:normAutofit/>
          </a:bodyPr>
          <a:lstStyle>
            <a:lvl1pPr>
              <a:lnSpc>
                <a:spcPct val="100000"/>
              </a:lnSpc>
              <a:defRPr sz="26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3723894" y="1282446"/>
            <a:ext cx="5047488" cy="3072384"/>
          </a:xfrm>
        </p:spPr>
        <p:txBody>
          <a:bodyPr/>
          <a:lstStyle>
            <a:lvl1pPr>
              <a:defRPr sz="2100"/>
            </a:lvl1pPr>
            <a:lvl2pPr>
              <a:defRPr sz="1800"/>
            </a:lvl2pPr>
            <a:lvl3pPr>
              <a:defRPr sz="15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651510" y="2571750"/>
            <a:ext cx="2324862" cy="1549908"/>
          </a:xfrm>
        </p:spPr>
        <p:txBody>
          <a:bodyPr>
            <a:normAutofit/>
          </a:bodyPr>
          <a:lstStyle>
            <a:lvl1pPr marL="0" indent="0">
              <a:buNone/>
              <a:defRPr sz="14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651510" y="4767263"/>
            <a:ext cx="2057400" cy="273844"/>
          </a:xfrm>
        </p:spPr>
        <p:txBody>
          <a:bodyPr/>
          <a:lstStyle/>
          <a:p>
            <a:fld id="{02AC24A9-CCB6-4F8D-B8DB-C2F3692CFA5A}" type="datetimeFigureOut">
              <a:rPr lang="en-US" smtClean="0"/>
              <a:t>8/20/2021</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45095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418658" y="871525"/>
            <a:ext cx="2805555" cy="3482508"/>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374126" y="1213781"/>
            <a:ext cx="109728" cy="617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651510" y="1282446"/>
            <a:ext cx="2324862" cy="1282446"/>
          </a:xfrm>
        </p:spPr>
        <p:txBody>
          <a:bodyPr tIns="45720" anchor="t">
            <a:normAutofit/>
          </a:bodyPr>
          <a:lstStyle>
            <a:lvl1pPr>
              <a:lnSpc>
                <a:spcPct val="100000"/>
              </a:lnSpc>
              <a:defRPr sz="26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3723894" y="870966"/>
            <a:ext cx="5047488" cy="3483864"/>
          </a:xfrm>
        </p:spPr>
        <p:txBody>
          <a:bodyPr>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651510" y="2578608"/>
            <a:ext cx="2324862" cy="1543050"/>
          </a:xfrm>
        </p:spPr>
        <p:txBody>
          <a:bodyPr>
            <a:normAutofit/>
          </a:bodyPr>
          <a:lstStyle>
            <a:lvl1pPr marL="0" indent="0">
              <a:buNone/>
              <a:defRPr sz="14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651510" y="4767263"/>
            <a:ext cx="2057400" cy="273844"/>
          </a:xfrm>
        </p:spPr>
        <p:txBody>
          <a:bodyPr/>
          <a:lstStyle/>
          <a:p>
            <a:fld id="{02AC24A9-CCB6-4F8D-B8DB-C2F3692CFA5A}" type="datetimeFigureOut">
              <a:rPr lang="en-US" smtClean="0"/>
              <a:t>8/20/2021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7397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8/20/2021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994174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8/20/2021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70880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4179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4" name="Google Shape;24;p5"/>
          <p:cNvSpPr txBox="1">
            <a:spLocks noGrp="1"/>
          </p:cNvSpPr>
          <p:nvPr>
            <p:ph type="subTitle" idx="2"/>
          </p:nvPr>
        </p:nvSpPr>
        <p:spPr>
          <a:xfrm>
            <a:off x="14179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5" name="Google Shape;25;p5"/>
          <p:cNvSpPr txBox="1">
            <a:spLocks noGrp="1"/>
          </p:cNvSpPr>
          <p:nvPr>
            <p:ph type="subTitle" idx="3"/>
          </p:nvPr>
        </p:nvSpPr>
        <p:spPr>
          <a:xfrm>
            <a:off x="5399486" y="2995275"/>
            <a:ext cx="23856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a:endParaRPr/>
          </a:p>
        </p:txBody>
      </p:sp>
      <p:sp>
        <p:nvSpPr>
          <p:cNvPr id="26" name="Google Shape;26;p5"/>
          <p:cNvSpPr txBox="1">
            <a:spLocks noGrp="1"/>
          </p:cNvSpPr>
          <p:nvPr>
            <p:ph type="subTitle" idx="4"/>
          </p:nvPr>
        </p:nvSpPr>
        <p:spPr>
          <a:xfrm>
            <a:off x="5399486" y="3346800"/>
            <a:ext cx="2385600" cy="8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27" name="Google Shape;27;p5"/>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29" name="Google Shape;29;p5"/>
          <p:cNvSpPr/>
          <p:nvPr/>
        </p:nvSpPr>
        <p:spPr>
          <a:xfrm>
            <a:off x="7847591" y="-1689081"/>
            <a:ext cx="4039742" cy="2967540"/>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a:off x="720000" y="727800"/>
            <a:ext cx="5778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33" name="Google Shape;33;p6"/>
          <p:cNvSpPr/>
          <p:nvPr/>
        </p:nvSpPr>
        <p:spPr>
          <a:xfrm rot="-7770059">
            <a:off x="7428425" y="-1102421"/>
            <a:ext cx="4039685" cy="296749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subTitle" idx="1"/>
          </p:nvPr>
        </p:nvSpPr>
        <p:spPr>
          <a:xfrm>
            <a:off x="720000" y="2678421"/>
            <a:ext cx="3261300" cy="10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6" name="Google Shape;36;p7"/>
          <p:cNvSpPr txBox="1">
            <a:spLocks noGrp="1"/>
          </p:cNvSpPr>
          <p:nvPr>
            <p:ph type="title"/>
          </p:nvPr>
        </p:nvSpPr>
        <p:spPr>
          <a:xfrm>
            <a:off x="720000" y="1490700"/>
            <a:ext cx="3261300" cy="110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37" name="Google Shape;37;p7"/>
          <p:cNvSpPr/>
          <p:nvPr/>
        </p:nvSpPr>
        <p:spPr>
          <a:xfrm rot="-1099162">
            <a:off x="5134470" y="3563817"/>
            <a:ext cx="5697542" cy="41853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10443068">
            <a:off x="-1212618" y="-1758140"/>
            <a:ext cx="4040298" cy="296794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p:nvPr/>
        </p:nvSpPr>
        <p:spPr>
          <a:xfrm>
            <a:off x="355183" y="-402025"/>
            <a:ext cx="7001967" cy="5143551"/>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subTitle" idx="1"/>
          </p:nvPr>
        </p:nvSpPr>
        <p:spPr>
          <a:xfrm>
            <a:off x="1508700" y="2466428"/>
            <a:ext cx="3866100" cy="102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a:endParaRPr/>
          </a:p>
        </p:txBody>
      </p:sp>
      <p:sp>
        <p:nvSpPr>
          <p:cNvPr id="42" name="Google Shape;42;p8"/>
          <p:cNvSpPr txBox="1">
            <a:spLocks noGrp="1"/>
          </p:cNvSpPr>
          <p:nvPr>
            <p:ph type="title"/>
          </p:nvPr>
        </p:nvSpPr>
        <p:spPr>
          <a:xfrm>
            <a:off x="1508700" y="1668250"/>
            <a:ext cx="3866100" cy="725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subTitle" idx="1"/>
          </p:nvPr>
        </p:nvSpPr>
        <p:spPr>
          <a:xfrm flipH="1">
            <a:off x="5169810" y="2548727"/>
            <a:ext cx="3261300" cy="122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45" name="Google Shape;45;p9"/>
          <p:cNvSpPr txBox="1">
            <a:spLocks noGrp="1"/>
          </p:cNvSpPr>
          <p:nvPr>
            <p:ph type="title"/>
          </p:nvPr>
        </p:nvSpPr>
        <p:spPr>
          <a:xfrm flipH="1">
            <a:off x="5169810" y="1360990"/>
            <a:ext cx="3261300" cy="1108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algn="r" rtl="0">
              <a:spcBef>
                <a:spcPts val="0"/>
              </a:spcBef>
              <a:spcAft>
                <a:spcPts val="0"/>
              </a:spcAft>
              <a:buSzPts val="3200"/>
              <a:buFont typeface="Palanquin Dark"/>
              <a:buNone/>
              <a:defRPr>
                <a:latin typeface="Palanquin Dark"/>
                <a:ea typeface="Palanquin Dark"/>
                <a:cs typeface="Palanquin Dark"/>
                <a:sym typeface="Palanquin Dark"/>
              </a:defRPr>
            </a:lvl2pPr>
            <a:lvl3pPr lvl="2" algn="r" rtl="0">
              <a:spcBef>
                <a:spcPts val="0"/>
              </a:spcBef>
              <a:spcAft>
                <a:spcPts val="0"/>
              </a:spcAft>
              <a:buSzPts val="3200"/>
              <a:buFont typeface="Palanquin Dark"/>
              <a:buNone/>
              <a:defRPr>
                <a:latin typeface="Palanquin Dark"/>
                <a:ea typeface="Palanquin Dark"/>
                <a:cs typeface="Palanquin Dark"/>
                <a:sym typeface="Palanquin Dark"/>
              </a:defRPr>
            </a:lvl3pPr>
            <a:lvl4pPr lvl="3" algn="r" rtl="0">
              <a:spcBef>
                <a:spcPts val="0"/>
              </a:spcBef>
              <a:spcAft>
                <a:spcPts val="0"/>
              </a:spcAft>
              <a:buSzPts val="3200"/>
              <a:buFont typeface="Palanquin Dark"/>
              <a:buNone/>
              <a:defRPr>
                <a:latin typeface="Palanquin Dark"/>
                <a:ea typeface="Palanquin Dark"/>
                <a:cs typeface="Palanquin Dark"/>
                <a:sym typeface="Palanquin Dark"/>
              </a:defRPr>
            </a:lvl4pPr>
            <a:lvl5pPr lvl="4" algn="r" rtl="0">
              <a:spcBef>
                <a:spcPts val="0"/>
              </a:spcBef>
              <a:spcAft>
                <a:spcPts val="0"/>
              </a:spcAft>
              <a:buSzPts val="3200"/>
              <a:buFont typeface="Palanquin Dark"/>
              <a:buNone/>
              <a:defRPr>
                <a:latin typeface="Palanquin Dark"/>
                <a:ea typeface="Palanquin Dark"/>
                <a:cs typeface="Palanquin Dark"/>
                <a:sym typeface="Palanquin Dark"/>
              </a:defRPr>
            </a:lvl5pPr>
            <a:lvl6pPr lvl="5" algn="r" rtl="0">
              <a:spcBef>
                <a:spcPts val="0"/>
              </a:spcBef>
              <a:spcAft>
                <a:spcPts val="0"/>
              </a:spcAft>
              <a:buSzPts val="3200"/>
              <a:buFont typeface="Palanquin Dark"/>
              <a:buNone/>
              <a:defRPr>
                <a:latin typeface="Palanquin Dark"/>
                <a:ea typeface="Palanquin Dark"/>
                <a:cs typeface="Palanquin Dark"/>
                <a:sym typeface="Palanquin Dark"/>
              </a:defRPr>
            </a:lvl6pPr>
            <a:lvl7pPr lvl="6" algn="r" rtl="0">
              <a:spcBef>
                <a:spcPts val="0"/>
              </a:spcBef>
              <a:spcAft>
                <a:spcPts val="0"/>
              </a:spcAft>
              <a:buSzPts val="3200"/>
              <a:buFont typeface="Palanquin Dark"/>
              <a:buNone/>
              <a:defRPr>
                <a:latin typeface="Palanquin Dark"/>
                <a:ea typeface="Palanquin Dark"/>
                <a:cs typeface="Palanquin Dark"/>
                <a:sym typeface="Palanquin Dark"/>
              </a:defRPr>
            </a:lvl7pPr>
            <a:lvl8pPr lvl="7" algn="r" rtl="0">
              <a:spcBef>
                <a:spcPts val="0"/>
              </a:spcBef>
              <a:spcAft>
                <a:spcPts val="0"/>
              </a:spcAft>
              <a:buSzPts val="3200"/>
              <a:buFont typeface="Palanquin Dark"/>
              <a:buNone/>
              <a:defRPr>
                <a:latin typeface="Palanquin Dark"/>
                <a:ea typeface="Palanquin Dark"/>
                <a:cs typeface="Palanquin Dark"/>
                <a:sym typeface="Palanquin Dark"/>
              </a:defRPr>
            </a:lvl8pPr>
            <a:lvl9pPr lvl="8" algn="r"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46" name="Google Shape;46;p9"/>
          <p:cNvSpPr/>
          <p:nvPr/>
        </p:nvSpPr>
        <p:spPr>
          <a:xfrm rot="1956016" flipH="1">
            <a:off x="-1420073" y="2411499"/>
            <a:ext cx="5697651" cy="418541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8978585" flipH="1">
            <a:off x="6889116" y="-1236583"/>
            <a:ext cx="4040147" cy="296783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p:nvPr/>
        </p:nvSpPr>
        <p:spPr>
          <a:xfrm flipH="1">
            <a:off x="4037600" y="727800"/>
            <a:ext cx="43740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 name="Google Shape;50;p10"/>
          <p:cNvSpPr txBox="1">
            <a:spLocks noGrp="1"/>
          </p:cNvSpPr>
          <p:nvPr>
            <p:ph type="title"/>
          </p:nvPr>
        </p:nvSpPr>
        <p:spPr>
          <a:xfrm flipH="1">
            <a:off x="3448700" y="387600"/>
            <a:ext cx="4962900" cy="1836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algn="l" rtl="0">
              <a:spcBef>
                <a:spcPts val="0"/>
              </a:spcBef>
              <a:spcAft>
                <a:spcPts val="0"/>
              </a:spcAft>
              <a:buSzPts val="3200"/>
              <a:buFont typeface="Palanquin Dark"/>
              <a:buNone/>
              <a:defRPr>
                <a:latin typeface="Palanquin Dark"/>
                <a:ea typeface="Palanquin Dark"/>
                <a:cs typeface="Palanquin Dark"/>
                <a:sym typeface="Palanquin Dark"/>
              </a:defRPr>
            </a:lvl2pPr>
            <a:lvl3pPr lvl="2" algn="l" rtl="0">
              <a:spcBef>
                <a:spcPts val="0"/>
              </a:spcBef>
              <a:spcAft>
                <a:spcPts val="0"/>
              </a:spcAft>
              <a:buSzPts val="3200"/>
              <a:buFont typeface="Palanquin Dark"/>
              <a:buNone/>
              <a:defRPr>
                <a:latin typeface="Palanquin Dark"/>
                <a:ea typeface="Palanquin Dark"/>
                <a:cs typeface="Palanquin Dark"/>
                <a:sym typeface="Palanquin Dark"/>
              </a:defRPr>
            </a:lvl3pPr>
            <a:lvl4pPr lvl="3" algn="l" rtl="0">
              <a:spcBef>
                <a:spcPts val="0"/>
              </a:spcBef>
              <a:spcAft>
                <a:spcPts val="0"/>
              </a:spcAft>
              <a:buSzPts val="3200"/>
              <a:buFont typeface="Palanquin Dark"/>
              <a:buNone/>
              <a:defRPr>
                <a:latin typeface="Palanquin Dark"/>
                <a:ea typeface="Palanquin Dark"/>
                <a:cs typeface="Palanquin Dark"/>
                <a:sym typeface="Palanquin Dark"/>
              </a:defRPr>
            </a:lvl4pPr>
            <a:lvl5pPr lvl="4" algn="l" rtl="0">
              <a:spcBef>
                <a:spcPts val="0"/>
              </a:spcBef>
              <a:spcAft>
                <a:spcPts val="0"/>
              </a:spcAft>
              <a:buSzPts val="3200"/>
              <a:buFont typeface="Palanquin Dark"/>
              <a:buNone/>
              <a:defRPr>
                <a:latin typeface="Palanquin Dark"/>
                <a:ea typeface="Palanquin Dark"/>
                <a:cs typeface="Palanquin Dark"/>
                <a:sym typeface="Palanquin Dark"/>
              </a:defRPr>
            </a:lvl5pPr>
            <a:lvl6pPr lvl="5" algn="l" rtl="0">
              <a:spcBef>
                <a:spcPts val="0"/>
              </a:spcBef>
              <a:spcAft>
                <a:spcPts val="0"/>
              </a:spcAft>
              <a:buSzPts val="3200"/>
              <a:buFont typeface="Palanquin Dark"/>
              <a:buNone/>
              <a:defRPr>
                <a:latin typeface="Palanquin Dark"/>
                <a:ea typeface="Palanquin Dark"/>
                <a:cs typeface="Palanquin Dark"/>
                <a:sym typeface="Palanquin Dark"/>
              </a:defRPr>
            </a:lvl6pPr>
            <a:lvl7pPr lvl="6" algn="l" rtl="0">
              <a:spcBef>
                <a:spcPts val="0"/>
              </a:spcBef>
              <a:spcAft>
                <a:spcPts val="0"/>
              </a:spcAft>
              <a:buSzPts val="3200"/>
              <a:buFont typeface="Palanquin Dark"/>
              <a:buNone/>
              <a:defRPr>
                <a:latin typeface="Palanquin Dark"/>
                <a:ea typeface="Palanquin Dark"/>
                <a:cs typeface="Palanquin Dark"/>
                <a:sym typeface="Palanquin Dark"/>
              </a:defRPr>
            </a:lvl7pPr>
            <a:lvl8pPr lvl="7" algn="l" rtl="0">
              <a:spcBef>
                <a:spcPts val="0"/>
              </a:spcBef>
              <a:spcAft>
                <a:spcPts val="0"/>
              </a:spcAft>
              <a:buSzPts val="3200"/>
              <a:buFont typeface="Palanquin Dark"/>
              <a:buNone/>
              <a:defRPr>
                <a:latin typeface="Palanquin Dark"/>
                <a:ea typeface="Palanquin Dark"/>
                <a:cs typeface="Palanquin Dark"/>
                <a:sym typeface="Palanquin Dark"/>
              </a:defRPr>
            </a:lvl8pPr>
            <a:lvl9pPr lvl="8" algn="l"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sp>
        <p:nvSpPr>
          <p:cNvPr id="51" name="Google Shape;51;p10"/>
          <p:cNvSpPr/>
          <p:nvPr/>
        </p:nvSpPr>
        <p:spPr>
          <a:xfrm rot="-2467215" flipH="1">
            <a:off x="6908727" y="3120633"/>
            <a:ext cx="4039721" cy="2967525"/>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90930"/>
            <a:ext cx="7704000" cy="61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2AC24A9-CCB6-4F8D-B8DB-C2F3692CFA5A}" type="datetimeFigureOut">
              <a:rPr lang="en-US" smtClean="0"/>
              <a:t>8/20/2021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559591887"/>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11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11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1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11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1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hyperlink" Target="https://commons.wikimedia.org/wiki/File:Roberts_Mechanism.gi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traight_line_mechanism" TargetMode="External"/><Relationship Id="rId2" Type="http://schemas.openxmlformats.org/officeDocument/2006/relationships/image" Target="../media/image5.gif"/><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Amasis MT Pro Medium"/>
              <a:cs typeface="Times New Roman"/>
            </a:endParaRPr>
          </a:p>
        </p:txBody>
      </p:sp>
      <p:sp>
        <p:nvSpPr>
          <p:cNvPr id="166" name="Google Shape;166;p26"/>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Amasis MT Pro Medium"/>
              <a:cs typeface="Times New Roman"/>
            </a:endParaRPr>
          </a:p>
        </p:txBody>
      </p:sp>
      <p:sp>
        <p:nvSpPr>
          <p:cNvPr id="167" name="Google Shape;167;p26"/>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Amasis MT Pro Medium"/>
              <a:cs typeface="Times New Roman"/>
            </a:endParaRPr>
          </a:p>
        </p:txBody>
      </p:sp>
      <p:grpSp>
        <p:nvGrpSpPr>
          <p:cNvPr id="168" name="Google Shape;168;p26"/>
          <p:cNvGrpSpPr/>
          <p:nvPr/>
        </p:nvGrpSpPr>
        <p:grpSpPr>
          <a:xfrm>
            <a:off x="4552034" y="773157"/>
            <a:ext cx="4435525" cy="3831262"/>
            <a:chOff x="4027772" y="543484"/>
            <a:chExt cx="4701638" cy="4061121"/>
          </a:xfrm>
        </p:grpSpPr>
        <p:sp>
          <p:nvSpPr>
            <p:cNvPr id="169" name="Google Shape;169;p26"/>
            <p:cNvSpPr/>
            <p:nvPr/>
          </p:nvSpPr>
          <p:spPr>
            <a:xfrm rot="2240827">
              <a:off x="4027772" y="543484"/>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70" name="Google Shape;170;p26"/>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71" name="Google Shape;171;p26"/>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72" name="Google Shape;172;p26"/>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73" name="Google Shape;173;p26"/>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74" name="Google Shape;174;p26"/>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75" name="Google Shape;175;p26"/>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76" name="Google Shape;176;p26"/>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77" name="Google Shape;177;p26"/>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78" name="Google Shape;178;p26"/>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79" name="Google Shape;179;p26"/>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80" name="Google Shape;180;p26"/>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81" name="Google Shape;181;p26"/>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82" name="Google Shape;182;p26"/>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83" name="Google Shape;183;p26"/>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84" name="Google Shape;184;p26"/>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85" name="Google Shape;185;p26"/>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rgbClr val="80ED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86" name="Google Shape;186;p26"/>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87" name="Google Shape;187;p26"/>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88" name="Google Shape;188;p26"/>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89" name="Google Shape;189;p26"/>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90" name="Google Shape;190;p26"/>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91" name="Google Shape;191;p26"/>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92" name="Google Shape;192;p26"/>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93" name="Google Shape;193;p26"/>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94" name="Google Shape;194;p26"/>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95" name="Google Shape;195;p26"/>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rgbClr val="58D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96" name="Google Shape;196;p26"/>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97" name="Google Shape;197;p26"/>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98" name="Google Shape;198;p26"/>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199" name="Google Shape;199;p26"/>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00" name="Google Shape;200;p26"/>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01" name="Google Shape;201;p26"/>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02" name="Google Shape;202;p26"/>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03" name="Google Shape;203;p26"/>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04" name="Google Shape;204;p26"/>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05" name="Google Shape;205;p26"/>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06" name="Google Shape;206;p26"/>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07" name="Google Shape;207;p26"/>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08" name="Google Shape;208;p26"/>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09" name="Google Shape;209;p26"/>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10" name="Google Shape;210;p26"/>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11" name="Google Shape;211;p26"/>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12" name="Google Shape;212;p26"/>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13" name="Google Shape;213;p26"/>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14" name="Google Shape;214;p26"/>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15" name="Google Shape;215;p26"/>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16" name="Google Shape;216;p26"/>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17" name="Google Shape;217;p26"/>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18" name="Google Shape;218;p26"/>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19" name="Google Shape;219;p26"/>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20" name="Google Shape;220;p26"/>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sp>
          <p:nvSpPr>
            <p:cNvPr id="221" name="Google Shape;221;p26"/>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asis MT Pro Medium"/>
                <a:cs typeface="Times New Roman"/>
              </a:endParaRPr>
            </a:p>
          </p:txBody>
        </p:sp>
      </p:grpSp>
      <p:sp>
        <p:nvSpPr>
          <p:cNvPr id="222" name="Google Shape;222;p26"/>
          <p:cNvSpPr/>
          <p:nvPr/>
        </p:nvSpPr>
        <p:spPr>
          <a:xfrm>
            <a:off x="720000" y="1897395"/>
            <a:ext cx="2831100" cy="272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Amasis MT Pro Medium"/>
              <a:cs typeface="Times New Roman"/>
            </a:endParaRPr>
          </a:p>
        </p:txBody>
      </p:sp>
      <p:sp>
        <p:nvSpPr>
          <p:cNvPr id="223" name="Google Shape;223;p26"/>
          <p:cNvSpPr txBox="1">
            <a:spLocks noGrp="1"/>
          </p:cNvSpPr>
          <p:nvPr>
            <p:ph type="ctrTitle"/>
          </p:nvPr>
        </p:nvSpPr>
        <p:spPr>
          <a:xfrm>
            <a:off x="720000" y="800003"/>
            <a:ext cx="3852000" cy="1553139"/>
          </a:xfrm>
          <a:prstGeom prst="rect">
            <a:avLst/>
          </a:prstGeom>
        </p:spPr>
        <p:txBody>
          <a:bodyPr spcFirstLastPara="1" wrap="square" lIns="91425" tIns="91425" rIns="91425" bIns="91425" anchor="b" anchorCtr="0">
            <a:noAutofit/>
          </a:bodyPr>
          <a:lstStyle/>
          <a:p>
            <a:r>
              <a:rPr lang="en" sz="2800">
                <a:latin typeface="Times New Roman"/>
              </a:rPr>
              <a:t>19PHY113</a:t>
            </a:r>
            <a:r>
              <a:rPr lang="en" sz="2800"/>
              <a:t>-</a:t>
            </a:r>
            <a:endParaRPr lang="en-US" sz="2800"/>
          </a:p>
          <a:p>
            <a:endParaRPr lang="en" sz="2800"/>
          </a:p>
        </p:txBody>
      </p:sp>
      <p:sp>
        <p:nvSpPr>
          <p:cNvPr id="224" name="Google Shape;224;p26"/>
          <p:cNvSpPr txBox="1">
            <a:spLocks noGrp="1"/>
          </p:cNvSpPr>
          <p:nvPr>
            <p:ph type="subTitle" idx="1"/>
          </p:nvPr>
        </p:nvSpPr>
        <p:spPr>
          <a:xfrm>
            <a:off x="583577" y="2166483"/>
            <a:ext cx="3644312" cy="686100"/>
          </a:xfrm>
          <a:prstGeom prst="rect">
            <a:avLst/>
          </a:prstGeom>
        </p:spPr>
        <p:txBody>
          <a:bodyPr spcFirstLastPara="1" wrap="square" lIns="91425" tIns="91425" rIns="91425" bIns="91425" anchor="t" anchorCtr="0">
            <a:noAutofit/>
          </a:bodyPr>
          <a:lstStyle/>
          <a:p>
            <a:pPr marL="0" indent="0"/>
            <a:r>
              <a:rPr lang="en-US" sz="2000">
                <a:latin typeface="Times New Roman"/>
              </a:rPr>
              <a:t>Computational Engineering</a:t>
            </a:r>
          </a:p>
          <a:p>
            <a:pPr marL="0" indent="0"/>
            <a:r>
              <a:rPr lang="en-US" sz="2000">
                <a:latin typeface="Times New Roman"/>
              </a:rPr>
              <a:t>Mechanics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5E66-55E7-44CC-8321-074B3CFA1108}"/>
              </a:ext>
            </a:extLst>
          </p:cNvPr>
          <p:cNvSpPr>
            <a:spLocks noGrp="1"/>
          </p:cNvSpPr>
          <p:nvPr>
            <p:ph type="title"/>
          </p:nvPr>
        </p:nvSpPr>
        <p:spPr/>
        <p:txBody>
          <a:bodyPr/>
          <a:lstStyle/>
          <a:p>
            <a:r>
              <a:rPr lang="en-US" b="1">
                <a:latin typeface="Times New Roman"/>
                <a:ea typeface="+mj-lt"/>
                <a:cs typeface="+mj-lt"/>
              </a:rPr>
              <a:t>ROBERT’S LINKAGE:</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CABA9905-F372-40CF-80FF-91FD3AF7096F}"/>
              </a:ext>
            </a:extLst>
          </p:cNvPr>
          <p:cNvSpPr>
            <a:spLocks noGrp="1"/>
          </p:cNvSpPr>
          <p:nvPr>
            <p:ph idx="1"/>
          </p:nvPr>
        </p:nvSpPr>
        <p:spPr>
          <a:xfrm>
            <a:off x="570498" y="1529710"/>
            <a:ext cx="7626096" cy="2770632"/>
          </a:xfrm>
        </p:spPr>
        <p:txBody>
          <a:bodyPr vert="horz" lIns="91440" tIns="45720" rIns="91440" bIns="45720" rtlCol="0" anchor="t">
            <a:normAutofit/>
          </a:bodyPr>
          <a:lstStyle/>
          <a:p>
            <a:r>
              <a:rPr lang="en-US" sz="1800">
                <a:latin typeface="Times New Roman"/>
                <a:ea typeface="+mn-lt"/>
                <a:cs typeface="+mn-lt"/>
              </a:rPr>
              <a:t>Roberts Linkage is a mechanism of triple rocker kind in which none of the links rotate through 360°.</a:t>
            </a:r>
            <a:endParaRPr lang="en-US">
              <a:latin typeface="Times New Roman"/>
              <a:cs typeface="Times New Roman"/>
            </a:endParaRPr>
          </a:p>
          <a:p>
            <a:endParaRPr lang="en-US">
              <a:latin typeface="Times New Roman"/>
              <a:cs typeface="Times New Roman"/>
            </a:endParaRPr>
          </a:p>
        </p:txBody>
      </p:sp>
      <p:sp>
        <p:nvSpPr>
          <p:cNvPr id="7" name="TextBox 6">
            <a:extLst>
              <a:ext uri="{FF2B5EF4-FFF2-40B4-BE49-F238E27FC236}">
                <a16:creationId xmlns:a16="http://schemas.microsoft.com/office/drawing/2014/main" id="{66C32E13-3B48-4214-BA81-B87209EB69EB}"/>
              </a:ext>
            </a:extLst>
          </p:cNvPr>
          <p:cNvSpPr txBox="1"/>
          <p:nvPr/>
        </p:nvSpPr>
        <p:spPr>
          <a:xfrm>
            <a:off x="371476" y="4400550"/>
            <a:ext cx="87725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Poppins Black"/>
              </a:rPr>
              <a:t>If suppose </a:t>
            </a:r>
            <a:r>
              <a:rPr lang="en-US" sz="2000">
                <a:solidFill>
                  <a:srgbClr val="222222"/>
                </a:solidFill>
                <a:latin typeface="Times New Roman"/>
                <a:cs typeface="Poppins Black"/>
              </a:rPr>
              <a:t>OA=BC=a, OC=2h, AB=AP=BP=h and a=h= 1 (inch)</a:t>
            </a:r>
            <a:endParaRPr lang="en-US" sz="2000">
              <a:latin typeface="Times New Roman"/>
            </a:endParaRPr>
          </a:p>
        </p:txBody>
      </p:sp>
      <p:sp>
        <p:nvSpPr>
          <p:cNvPr id="6" name="TextBox 5">
            <a:extLst>
              <a:ext uri="{FF2B5EF4-FFF2-40B4-BE49-F238E27FC236}">
                <a16:creationId xmlns:a16="http://schemas.microsoft.com/office/drawing/2014/main" id="{28EF0D8C-B631-43A1-B1B0-66370D4B5585}"/>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8" name="Picture 8" descr="Diagram, engineering drawing&#10;&#10;Description automatically generated">
            <a:extLst>
              <a:ext uri="{FF2B5EF4-FFF2-40B4-BE49-F238E27FC236}">
                <a16:creationId xmlns:a16="http://schemas.microsoft.com/office/drawing/2014/main" id="{F4E4B85A-650C-468C-89D1-1CC5F5311DD3}"/>
              </a:ext>
            </a:extLst>
          </p:cNvPr>
          <p:cNvPicPr>
            <a:picLocks noChangeAspect="1"/>
          </p:cNvPicPr>
          <p:nvPr/>
        </p:nvPicPr>
        <p:blipFill>
          <a:blip r:embed="rId2"/>
          <a:stretch>
            <a:fillRect/>
          </a:stretch>
        </p:blipFill>
        <p:spPr>
          <a:xfrm>
            <a:off x="2736730" y="2344875"/>
            <a:ext cx="2743200" cy="1920240"/>
          </a:xfrm>
          <a:prstGeom prst="rect">
            <a:avLst/>
          </a:prstGeom>
        </p:spPr>
      </p:pic>
    </p:spTree>
    <p:extLst>
      <p:ext uri="{BB962C8B-B14F-4D97-AF65-F5344CB8AC3E}">
        <p14:creationId xmlns:p14="http://schemas.microsoft.com/office/powerpoint/2010/main" val="1228546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81" y="475214"/>
            <a:ext cx="5128927" cy="4121944"/>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41632E-69A3-4A6E-93A1-12B15D45C943}"/>
              </a:ext>
            </a:extLst>
          </p:cNvPr>
          <p:cNvSpPr>
            <a:spLocks noGrp="1"/>
          </p:cNvSpPr>
          <p:nvPr>
            <p:ph type="title"/>
          </p:nvPr>
        </p:nvSpPr>
        <p:spPr>
          <a:xfrm>
            <a:off x="630934" y="733964"/>
            <a:ext cx="4493433" cy="829818"/>
          </a:xfrm>
        </p:spPr>
        <p:txBody>
          <a:bodyPr>
            <a:normAutofit/>
          </a:bodyPr>
          <a:lstStyle/>
          <a:p>
            <a:r>
              <a:rPr lang="en-US" sz="2400" b="1">
                <a:latin typeface="Times New Roman"/>
                <a:ea typeface="+mj-lt"/>
                <a:cs typeface="+mj-lt"/>
              </a:rPr>
              <a:t>SMALLEST ANGLE: </a:t>
            </a:r>
            <a:endParaRPr lang="en-US" sz="2400" b="1">
              <a:latin typeface="Times New Roman"/>
              <a:cs typeface="Times New Roman"/>
            </a:endParaRPr>
          </a:p>
          <a:p>
            <a:endParaRPr lang="en-US" sz="2400" b="1">
              <a:latin typeface="Times New Roman"/>
              <a:cs typeface="Times New Roman"/>
            </a:endParaRPr>
          </a:p>
        </p:txBody>
      </p:sp>
      <p:sp>
        <p:nvSpPr>
          <p:cNvPr id="13" name="Rectangle 12">
            <a:extLst>
              <a:ext uri="{FF2B5EF4-FFF2-40B4-BE49-F238E27FC236}">
                <a16:creationId xmlns:a16="http://schemas.microsoft.com/office/drawing/2014/main" id="{2711A8FB-68FC-45FC-B01E-38F809E2D4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175" y="878475"/>
            <a:ext cx="96012"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093" y="1570482"/>
            <a:ext cx="4385012" cy="685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FC6FBD-5425-4939-BDF7-CF0457F0D3B5}"/>
              </a:ext>
            </a:extLst>
          </p:cNvPr>
          <p:cNvSpPr>
            <a:spLocks noGrp="1"/>
          </p:cNvSpPr>
          <p:nvPr>
            <p:ph idx="1"/>
          </p:nvPr>
        </p:nvSpPr>
        <p:spPr>
          <a:xfrm>
            <a:off x="663285" y="1668086"/>
            <a:ext cx="4495419" cy="2670188"/>
          </a:xfrm>
        </p:spPr>
        <p:txBody>
          <a:bodyPr vert="horz" lIns="91440" tIns="45720" rIns="91440" bIns="45720" rtlCol="0" anchor="t">
            <a:noAutofit/>
          </a:bodyPr>
          <a:lstStyle/>
          <a:p>
            <a:pPr>
              <a:lnSpc>
                <a:spcPct val="100000"/>
              </a:lnSpc>
            </a:pPr>
            <a:r>
              <a:rPr lang="en-US" sz="1400">
                <a:latin typeface="Times New Roman"/>
                <a:ea typeface="+mn-lt"/>
                <a:cs typeface="+mn-lt"/>
              </a:rPr>
              <a:t>From the limiting positions illustrated above , by cosine law,</a:t>
            </a:r>
            <a:endParaRPr lang="en-US" sz="1400">
              <a:latin typeface="Times New Roman"/>
              <a:cs typeface="Times New Roman"/>
            </a:endParaRPr>
          </a:p>
          <a:p>
            <a:pPr>
              <a:lnSpc>
                <a:spcPct val="100000"/>
              </a:lnSpc>
            </a:pPr>
            <a:endParaRPr lang="en-US" sz="1400">
              <a:latin typeface="Times New Roman"/>
              <a:cs typeface="Times New Roman"/>
            </a:endParaRPr>
          </a:p>
          <a:p>
            <a:pPr>
              <a:lnSpc>
                <a:spcPct val="100000"/>
              </a:lnSpc>
            </a:pPr>
            <a:r>
              <a:rPr lang="en-US" sz="1400" b="1">
                <a:latin typeface="Times New Roman"/>
                <a:ea typeface="+mn-lt"/>
                <a:cs typeface="+mn-lt"/>
              </a:rPr>
              <a:t>L</a:t>
            </a:r>
            <a:r>
              <a:rPr lang="en-US" sz="1400" b="1" baseline="-25000">
                <a:latin typeface="Times New Roman"/>
                <a:ea typeface="+mn-lt"/>
                <a:cs typeface="+mn-lt"/>
              </a:rPr>
              <a:t>3</a:t>
            </a:r>
            <a:r>
              <a:rPr lang="en-US" sz="1400" b="1" baseline="30000">
                <a:latin typeface="Times New Roman"/>
                <a:ea typeface="+mn-lt"/>
                <a:cs typeface="+mn-lt"/>
              </a:rPr>
              <a:t>2</a:t>
            </a:r>
            <a:r>
              <a:rPr lang="en-US" sz="1400" b="1">
                <a:latin typeface="Times New Roman"/>
                <a:ea typeface="+mn-lt"/>
                <a:cs typeface="+mn-lt"/>
              </a:rPr>
              <a:t> = L</a:t>
            </a:r>
            <a:r>
              <a:rPr lang="en-US" sz="1400" b="1" baseline="-25000">
                <a:latin typeface="Times New Roman"/>
                <a:ea typeface="+mn-lt"/>
                <a:cs typeface="+mn-lt"/>
              </a:rPr>
              <a:t>0</a:t>
            </a:r>
            <a:r>
              <a:rPr lang="en-US" sz="1400" b="1" baseline="30000">
                <a:latin typeface="Times New Roman"/>
                <a:ea typeface="+mn-lt"/>
                <a:cs typeface="+mn-lt"/>
              </a:rPr>
              <a:t>2</a:t>
            </a:r>
            <a:r>
              <a:rPr lang="en-US" sz="1400" b="1">
                <a:latin typeface="Times New Roman"/>
                <a:ea typeface="+mn-lt"/>
                <a:cs typeface="+mn-lt"/>
              </a:rPr>
              <a:t> + (L</a:t>
            </a:r>
            <a:r>
              <a:rPr lang="en-US" sz="1400" b="1" baseline="-25000">
                <a:latin typeface="Times New Roman"/>
                <a:ea typeface="+mn-lt"/>
                <a:cs typeface="+mn-lt"/>
              </a:rPr>
              <a:t>1</a:t>
            </a:r>
            <a:r>
              <a:rPr lang="en-US" sz="1400" b="1">
                <a:latin typeface="Times New Roman"/>
                <a:ea typeface="+mn-lt"/>
                <a:cs typeface="+mn-lt"/>
              </a:rPr>
              <a:t> + L</a:t>
            </a:r>
            <a:r>
              <a:rPr lang="en-US" sz="1400" b="1" baseline="-25000">
                <a:latin typeface="Times New Roman"/>
                <a:ea typeface="+mn-lt"/>
                <a:cs typeface="+mn-lt"/>
              </a:rPr>
              <a:t>2</a:t>
            </a:r>
            <a:r>
              <a:rPr lang="en-US" sz="1400" b="1">
                <a:latin typeface="Times New Roman"/>
                <a:ea typeface="+mn-lt"/>
                <a:cs typeface="+mn-lt"/>
              </a:rPr>
              <a:t>)</a:t>
            </a:r>
            <a:r>
              <a:rPr lang="en-US" sz="1400" b="1" baseline="30000">
                <a:latin typeface="Times New Roman"/>
                <a:ea typeface="+mn-lt"/>
                <a:cs typeface="+mn-lt"/>
              </a:rPr>
              <a:t>2</a:t>
            </a:r>
            <a:r>
              <a:rPr lang="en-US" sz="1400" b="1">
                <a:latin typeface="Times New Roman"/>
                <a:ea typeface="+mn-lt"/>
                <a:cs typeface="+mn-lt"/>
              </a:rPr>
              <a:t> - 2 L</a:t>
            </a:r>
            <a:r>
              <a:rPr lang="en-US" sz="1400" b="1" baseline="-25000">
                <a:latin typeface="Times New Roman"/>
                <a:ea typeface="+mn-lt"/>
                <a:cs typeface="+mn-lt"/>
              </a:rPr>
              <a:t>0</a:t>
            </a:r>
            <a:r>
              <a:rPr lang="en-US" sz="1400" b="1">
                <a:latin typeface="Times New Roman"/>
                <a:ea typeface="+mn-lt"/>
                <a:cs typeface="+mn-lt"/>
              </a:rPr>
              <a:t> (L</a:t>
            </a:r>
            <a:r>
              <a:rPr lang="en-US" sz="1400" b="1" baseline="-25000">
                <a:latin typeface="Times New Roman"/>
                <a:ea typeface="+mn-lt"/>
                <a:cs typeface="+mn-lt"/>
              </a:rPr>
              <a:t>1</a:t>
            </a:r>
            <a:r>
              <a:rPr lang="en-US" sz="1400" b="1">
                <a:latin typeface="Times New Roman"/>
                <a:ea typeface="+mn-lt"/>
                <a:cs typeface="+mn-lt"/>
              </a:rPr>
              <a:t> + L</a:t>
            </a:r>
            <a:r>
              <a:rPr lang="en-US" sz="1400" b="1" baseline="-25000">
                <a:latin typeface="Times New Roman"/>
                <a:ea typeface="+mn-lt"/>
                <a:cs typeface="+mn-lt"/>
              </a:rPr>
              <a:t>2</a:t>
            </a:r>
            <a:r>
              <a:rPr lang="en-US" sz="1400" b="1">
                <a:latin typeface="Times New Roman"/>
                <a:ea typeface="+mn-lt"/>
                <a:cs typeface="+mn-lt"/>
              </a:rPr>
              <a:t>) cos θ</a:t>
            </a:r>
            <a:r>
              <a:rPr lang="en-US" sz="1400" b="1" baseline="-25000">
                <a:latin typeface="Times New Roman"/>
                <a:ea typeface="+mn-lt"/>
                <a:cs typeface="+mn-lt"/>
              </a:rPr>
              <a:t>min</a:t>
            </a:r>
            <a:endParaRPr lang="en-US" sz="1400">
              <a:latin typeface="Times New Roman"/>
              <a:cs typeface="Times New Roman"/>
            </a:endParaRPr>
          </a:p>
          <a:p>
            <a:pPr>
              <a:lnSpc>
                <a:spcPct val="100000"/>
              </a:lnSpc>
            </a:pPr>
            <a:r>
              <a:rPr lang="en-US" sz="1400" b="1">
                <a:latin typeface="Times New Roman"/>
                <a:ea typeface="+mn-lt"/>
                <a:cs typeface="+mn-lt"/>
              </a:rPr>
              <a:t>=&gt; θ</a:t>
            </a:r>
            <a:r>
              <a:rPr lang="en-US" sz="1400" b="1" baseline="-25000">
                <a:latin typeface="Times New Roman"/>
                <a:ea typeface="+mn-lt"/>
                <a:cs typeface="+mn-lt"/>
              </a:rPr>
              <a:t>min</a:t>
            </a:r>
            <a:r>
              <a:rPr lang="en-US" sz="1400" b="1">
                <a:latin typeface="Times New Roman"/>
                <a:ea typeface="+mn-lt"/>
                <a:cs typeface="+mn-lt"/>
              </a:rPr>
              <a:t> = cos</a:t>
            </a:r>
            <a:r>
              <a:rPr lang="en-US" sz="1400" b="1" baseline="30000">
                <a:latin typeface="Times New Roman"/>
                <a:ea typeface="+mn-lt"/>
                <a:cs typeface="+mn-lt"/>
              </a:rPr>
              <a:t>-1</a:t>
            </a:r>
            <a:r>
              <a:rPr lang="en-US" sz="1400" b="1">
                <a:latin typeface="Times New Roman"/>
                <a:ea typeface="+mn-lt"/>
                <a:cs typeface="+mn-lt"/>
              </a:rPr>
              <a:t> {[ L</a:t>
            </a:r>
            <a:r>
              <a:rPr lang="en-US" sz="1400" b="1" baseline="-25000">
                <a:latin typeface="Times New Roman"/>
                <a:ea typeface="+mn-lt"/>
                <a:cs typeface="+mn-lt"/>
              </a:rPr>
              <a:t>0</a:t>
            </a:r>
            <a:r>
              <a:rPr lang="en-US" sz="1400" b="1" baseline="30000">
                <a:latin typeface="Times New Roman"/>
                <a:ea typeface="+mn-lt"/>
                <a:cs typeface="+mn-lt"/>
              </a:rPr>
              <a:t>2</a:t>
            </a:r>
            <a:r>
              <a:rPr lang="en-US" sz="1400" b="1">
                <a:latin typeface="Times New Roman"/>
                <a:ea typeface="+mn-lt"/>
                <a:cs typeface="+mn-lt"/>
              </a:rPr>
              <a:t> + (L</a:t>
            </a:r>
            <a:r>
              <a:rPr lang="en-US" sz="1400" b="1" baseline="-25000">
                <a:latin typeface="Times New Roman"/>
                <a:ea typeface="+mn-lt"/>
                <a:cs typeface="+mn-lt"/>
              </a:rPr>
              <a:t>1</a:t>
            </a:r>
            <a:r>
              <a:rPr lang="en-US" sz="1400" b="1">
                <a:latin typeface="Times New Roman"/>
                <a:ea typeface="+mn-lt"/>
                <a:cs typeface="+mn-lt"/>
              </a:rPr>
              <a:t> + L</a:t>
            </a:r>
            <a:r>
              <a:rPr lang="en-US" sz="1400" b="1" baseline="-25000">
                <a:latin typeface="Times New Roman"/>
                <a:ea typeface="+mn-lt"/>
                <a:cs typeface="+mn-lt"/>
              </a:rPr>
              <a:t>2</a:t>
            </a:r>
            <a:r>
              <a:rPr lang="en-US" sz="1400" b="1">
                <a:latin typeface="Times New Roman"/>
                <a:ea typeface="+mn-lt"/>
                <a:cs typeface="+mn-lt"/>
              </a:rPr>
              <a:t>)</a:t>
            </a:r>
            <a:r>
              <a:rPr lang="en-US" sz="1400" b="1" baseline="30000">
                <a:latin typeface="Times New Roman"/>
                <a:ea typeface="+mn-lt"/>
                <a:cs typeface="+mn-lt"/>
              </a:rPr>
              <a:t>2</a:t>
            </a:r>
            <a:r>
              <a:rPr lang="en-US" sz="1400" b="1">
                <a:latin typeface="Times New Roman"/>
                <a:ea typeface="+mn-lt"/>
                <a:cs typeface="+mn-lt"/>
              </a:rPr>
              <a:t> - L</a:t>
            </a:r>
            <a:r>
              <a:rPr lang="en-US" sz="1400" b="1" baseline="-25000">
                <a:latin typeface="Times New Roman"/>
                <a:ea typeface="+mn-lt"/>
                <a:cs typeface="+mn-lt"/>
              </a:rPr>
              <a:t>3</a:t>
            </a:r>
            <a:r>
              <a:rPr lang="en-US" sz="1400" b="1" baseline="30000">
                <a:latin typeface="Times New Roman"/>
                <a:ea typeface="+mn-lt"/>
                <a:cs typeface="+mn-lt"/>
              </a:rPr>
              <a:t>2</a:t>
            </a:r>
            <a:r>
              <a:rPr lang="en-US" sz="1400" b="1">
                <a:latin typeface="Times New Roman"/>
                <a:ea typeface="+mn-lt"/>
                <a:cs typeface="+mn-lt"/>
              </a:rPr>
              <a:t>] / 2 L</a:t>
            </a:r>
            <a:r>
              <a:rPr lang="en-US" sz="1400" b="1" baseline="-25000">
                <a:latin typeface="Times New Roman"/>
                <a:ea typeface="+mn-lt"/>
                <a:cs typeface="+mn-lt"/>
              </a:rPr>
              <a:t>0</a:t>
            </a:r>
            <a:r>
              <a:rPr lang="en-US" sz="1400" b="1">
                <a:latin typeface="Times New Roman"/>
                <a:ea typeface="+mn-lt"/>
                <a:cs typeface="+mn-lt"/>
              </a:rPr>
              <a:t> (L</a:t>
            </a:r>
            <a:r>
              <a:rPr lang="en-US" sz="1400" b="1" baseline="-25000">
                <a:latin typeface="Times New Roman"/>
                <a:ea typeface="+mn-lt"/>
                <a:cs typeface="+mn-lt"/>
              </a:rPr>
              <a:t>1</a:t>
            </a:r>
            <a:r>
              <a:rPr lang="en-US" sz="1400" b="1">
                <a:latin typeface="Times New Roman"/>
                <a:ea typeface="+mn-lt"/>
                <a:cs typeface="+mn-lt"/>
              </a:rPr>
              <a:t> + L</a:t>
            </a:r>
            <a:r>
              <a:rPr lang="en-US" sz="1400" b="1" baseline="-25000">
                <a:latin typeface="Times New Roman"/>
                <a:ea typeface="+mn-lt"/>
                <a:cs typeface="+mn-lt"/>
              </a:rPr>
              <a:t>2</a:t>
            </a:r>
            <a:r>
              <a:rPr lang="en-US" sz="1400" b="1">
                <a:latin typeface="Times New Roman"/>
                <a:ea typeface="+mn-lt"/>
                <a:cs typeface="+mn-lt"/>
              </a:rPr>
              <a:t>)}</a:t>
            </a:r>
            <a:endParaRPr lang="en-US" sz="1400">
              <a:latin typeface="Times New Roman"/>
              <a:cs typeface="Times New Roman"/>
            </a:endParaRPr>
          </a:p>
          <a:p>
            <a:pPr>
              <a:lnSpc>
                <a:spcPct val="100000"/>
              </a:lnSpc>
            </a:pPr>
            <a:r>
              <a:rPr lang="en-US" sz="1400" b="1">
                <a:latin typeface="Times New Roman"/>
                <a:ea typeface="+mn-lt"/>
                <a:cs typeface="+mn-lt"/>
              </a:rPr>
              <a:t>θ</a:t>
            </a:r>
            <a:r>
              <a:rPr lang="en-US" sz="1400" b="1" baseline="-25000">
                <a:latin typeface="Times New Roman"/>
                <a:ea typeface="+mn-lt"/>
                <a:cs typeface="+mn-lt"/>
              </a:rPr>
              <a:t>min</a:t>
            </a:r>
            <a:r>
              <a:rPr lang="en-US" sz="1400" b="1">
                <a:latin typeface="Times New Roman"/>
                <a:ea typeface="+mn-lt"/>
                <a:cs typeface="+mn-lt"/>
              </a:rPr>
              <a:t>  = cos^-1{[(2h)^2+(a+h)^2-(a)^2]/2(2h)(a+h)}</a:t>
            </a:r>
            <a:endParaRPr lang="en-US" sz="1400">
              <a:latin typeface="Times New Roman"/>
              <a:cs typeface="Times New Roman"/>
            </a:endParaRPr>
          </a:p>
          <a:p>
            <a:pPr>
              <a:lnSpc>
                <a:spcPct val="100000"/>
              </a:lnSpc>
            </a:pPr>
            <a:r>
              <a:rPr lang="en-US" sz="1400" b="1">
                <a:latin typeface="Times New Roman"/>
                <a:ea typeface="+mn-lt"/>
                <a:cs typeface="+mn-lt"/>
              </a:rPr>
              <a:t>θ</a:t>
            </a:r>
            <a:r>
              <a:rPr lang="en-US" sz="1400" b="1" baseline="-25000">
                <a:latin typeface="Times New Roman"/>
                <a:ea typeface="+mn-lt"/>
                <a:cs typeface="+mn-lt"/>
              </a:rPr>
              <a:t>min</a:t>
            </a:r>
            <a:r>
              <a:rPr lang="en-US" sz="1400" b="1">
                <a:latin typeface="Times New Roman"/>
                <a:ea typeface="+mn-lt"/>
                <a:cs typeface="+mn-lt"/>
              </a:rPr>
              <a:t>  = cos^-1{[4h^2+(a+h)^2-a^2]/(4h)(a+h)</a:t>
            </a:r>
            <a:endParaRPr lang="en-US" sz="1400">
              <a:latin typeface="Times New Roman"/>
              <a:cs typeface="Times New Roman"/>
            </a:endParaRPr>
          </a:p>
          <a:p>
            <a:pPr>
              <a:lnSpc>
                <a:spcPct val="100000"/>
              </a:lnSpc>
            </a:pPr>
            <a:r>
              <a:rPr lang="en-US" sz="1400" b="1">
                <a:latin typeface="Times New Roman"/>
                <a:ea typeface="+mn-lt"/>
                <a:cs typeface="+mn-lt"/>
              </a:rPr>
              <a:t>θ</a:t>
            </a:r>
            <a:r>
              <a:rPr lang="en-US" sz="1400" b="1" baseline="-25000">
                <a:latin typeface="Times New Roman"/>
                <a:ea typeface="+mn-lt"/>
                <a:cs typeface="+mn-lt"/>
              </a:rPr>
              <a:t>min</a:t>
            </a:r>
            <a:r>
              <a:rPr lang="en-US" sz="1400" b="1">
                <a:latin typeface="Times New Roman"/>
                <a:ea typeface="+mn-lt"/>
                <a:cs typeface="+mn-lt"/>
              </a:rPr>
              <a:t>  = cos^-1{[4+(2)^2-(1)^2]/4(2)}</a:t>
            </a:r>
            <a:endParaRPr lang="en-US" sz="1400">
              <a:latin typeface="Times New Roman"/>
              <a:cs typeface="Times New Roman"/>
            </a:endParaRPr>
          </a:p>
          <a:p>
            <a:pPr>
              <a:lnSpc>
                <a:spcPct val="100000"/>
              </a:lnSpc>
            </a:pPr>
            <a:r>
              <a:rPr lang="en-US" sz="1400" b="1">
                <a:latin typeface="Times New Roman"/>
                <a:ea typeface="+mn-lt"/>
                <a:cs typeface="+mn-lt"/>
              </a:rPr>
              <a:t>θ</a:t>
            </a:r>
            <a:r>
              <a:rPr lang="en-US" sz="1400" b="1" baseline="-25000">
                <a:latin typeface="Times New Roman"/>
                <a:ea typeface="+mn-lt"/>
                <a:cs typeface="+mn-lt"/>
              </a:rPr>
              <a:t>min</a:t>
            </a:r>
            <a:r>
              <a:rPr lang="en-US" sz="1400" b="1">
                <a:latin typeface="Times New Roman"/>
                <a:ea typeface="+mn-lt"/>
                <a:cs typeface="+mn-lt"/>
              </a:rPr>
              <a:t>  = cos^-1{[4+4-1]/8}</a:t>
            </a:r>
            <a:endParaRPr lang="en-US" sz="1400">
              <a:latin typeface="Times New Roman"/>
              <a:cs typeface="Times New Roman"/>
            </a:endParaRPr>
          </a:p>
          <a:p>
            <a:pPr>
              <a:lnSpc>
                <a:spcPct val="100000"/>
              </a:lnSpc>
            </a:pPr>
            <a:r>
              <a:rPr lang="en-US" sz="1400" b="1">
                <a:latin typeface="Times New Roman"/>
                <a:ea typeface="+mn-lt"/>
                <a:cs typeface="+mn-lt"/>
              </a:rPr>
              <a:t>θ</a:t>
            </a:r>
            <a:r>
              <a:rPr lang="en-US" sz="1400" b="1" baseline="-25000">
                <a:latin typeface="Times New Roman"/>
                <a:ea typeface="+mn-lt"/>
                <a:cs typeface="+mn-lt"/>
              </a:rPr>
              <a:t>min</a:t>
            </a:r>
            <a:r>
              <a:rPr lang="en-US" sz="1400" b="1">
                <a:latin typeface="Times New Roman"/>
                <a:ea typeface="+mn-lt"/>
                <a:cs typeface="+mn-lt"/>
              </a:rPr>
              <a:t>  = cos^-1{[⅞]}</a:t>
            </a:r>
            <a:endParaRPr lang="en-US" sz="1400">
              <a:latin typeface="Times New Roman"/>
              <a:cs typeface="Times New Roman"/>
            </a:endParaRPr>
          </a:p>
          <a:p>
            <a:pPr>
              <a:lnSpc>
                <a:spcPct val="100000"/>
              </a:lnSpc>
            </a:pPr>
            <a:r>
              <a:rPr lang="en-US" sz="1400" b="1">
                <a:latin typeface="Times New Roman"/>
                <a:ea typeface="+mn-lt"/>
                <a:cs typeface="+mn-lt"/>
              </a:rPr>
              <a:t>θ</a:t>
            </a:r>
            <a:r>
              <a:rPr lang="en-US" sz="1400" b="1" baseline="-25000">
                <a:latin typeface="Times New Roman"/>
                <a:ea typeface="+mn-lt"/>
                <a:cs typeface="+mn-lt"/>
              </a:rPr>
              <a:t>min</a:t>
            </a:r>
            <a:r>
              <a:rPr lang="en-US" sz="1400" b="1">
                <a:latin typeface="Times New Roman"/>
                <a:ea typeface="+mn-lt"/>
                <a:cs typeface="+mn-lt"/>
              </a:rPr>
              <a:t>  = 28.95 deg</a:t>
            </a:r>
            <a:endParaRPr lang="en-US" sz="1400">
              <a:latin typeface="Times New Roman"/>
              <a:cs typeface="Times New Roman"/>
            </a:endParaRPr>
          </a:p>
          <a:p>
            <a:pPr>
              <a:lnSpc>
                <a:spcPct val="100000"/>
              </a:lnSpc>
            </a:pPr>
            <a:endParaRPr lang="en-US" sz="1400">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D24C4E77-1602-4230-9B9F-44773FA93BDD}"/>
              </a:ext>
            </a:extLst>
          </p:cNvPr>
          <p:cNvPicPr>
            <a:picLocks noChangeAspect="1"/>
          </p:cNvPicPr>
          <p:nvPr/>
        </p:nvPicPr>
        <p:blipFill>
          <a:blip r:embed="rId2"/>
          <a:stretch>
            <a:fillRect/>
          </a:stretch>
        </p:blipFill>
        <p:spPr>
          <a:xfrm>
            <a:off x="5759860" y="1746512"/>
            <a:ext cx="3073243" cy="1575037"/>
          </a:xfrm>
          <a:prstGeom prst="rect">
            <a:avLst/>
          </a:prstGeom>
        </p:spPr>
      </p:pic>
    </p:spTree>
    <p:extLst>
      <p:ext uri="{BB962C8B-B14F-4D97-AF65-F5344CB8AC3E}">
        <p14:creationId xmlns:p14="http://schemas.microsoft.com/office/powerpoint/2010/main" val="1154728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81" y="475214"/>
            <a:ext cx="5128927" cy="4121944"/>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EEA0BE-DB84-4CF4-A4EB-C8B8A1AC8FB7}"/>
              </a:ext>
            </a:extLst>
          </p:cNvPr>
          <p:cNvSpPr>
            <a:spLocks noGrp="1"/>
          </p:cNvSpPr>
          <p:nvPr>
            <p:ph type="title"/>
          </p:nvPr>
        </p:nvSpPr>
        <p:spPr>
          <a:xfrm>
            <a:off x="630934" y="733964"/>
            <a:ext cx="4493433" cy="829818"/>
          </a:xfrm>
        </p:spPr>
        <p:txBody>
          <a:bodyPr>
            <a:normAutofit/>
          </a:bodyPr>
          <a:lstStyle/>
          <a:p>
            <a:r>
              <a:rPr lang="en-US" sz="2400" b="1">
                <a:latin typeface="Times New Roman"/>
                <a:ea typeface="+mj-lt"/>
                <a:cs typeface="+mj-lt"/>
              </a:rPr>
              <a:t>LARGEST ANGLE:</a:t>
            </a:r>
            <a:endParaRPr lang="en-US" sz="2400" b="1">
              <a:latin typeface="Times New Roman"/>
              <a:cs typeface="Times New Roman"/>
            </a:endParaRPr>
          </a:p>
          <a:p>
            <a:endParaRPr lang="en-US" sz="2400" b="1">
              <a:latin typeface="Times New Roman"/>
              <a:cs typeface="Times New Roman"/>
            </a:endParaRPr>
          </a:p>
        </p:txBody>
      </p:sp>
      <p:sp>
        <p:nvSpPr>
          <p:cNvPr id="13" name="Rectangle 12">
            <a:extLst>
              <a:ext uri="{FF2B5EF4-FFF2-40B4-BE49-F238E27FC236}">
                <a16:creationId xmlns:a16="http://schemas.microsoft.com/office/drawing/2014/main" id="{2711A8FB-68FC-45FC-B01E-38F809E2D4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175" y="878475"/>
            <a:ext cx="96012"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093" y="1570482"/>
            <a:ext cx="4385012" cy="685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2673A1-C64E-4260-A93F-088D1D5E9B02}"/>
              </a:ext>
            </a:extLst>
          </p:cNvPr>
          <p:cNvSpPr>
            <a:spLocks noGrp="1"/>
          </p:cNvSpPr>
          <p:nvPr>
            <p:ph idx="1"/>
          </p:nvPr>
        </p:nvSpPr>
        <p:spPr>
          <a:xfrm>
            <a:off x="663285" y="1581822"/>
            <a:ext cx="4495419" cy="2670188"/>
          </a:xfrm>
        </p:spPr>
        <p:txBody>
          <a:bodyPr vert="horz" lIns="91440" tIns="45720" rIns="91440" bIns="45720" rtlCol="0" anchor="t">
            <a:noAutofit/>
          </a:bodyPr>
          <a:lstStyle/>
          <a:p>
            <a:pPr>
              <a:lnSpc>
                <a:spcPct val="100000"/>
              </a:lnSpc>
            </a:pPr>
            <a:r>
              <a:rPr lang="en-US" sz="1400" dirty="0">
                <a:latin typeface="Times New Roman"/>
                <a:ea typeface="+mn-lt"/>
                <a:cs typeface="+mn-lt"/>
              </a:rPr>
              <a:t>Calculating for the largest angle:</a:t>
            </a:r>
            <a:endParaRPr lang="en-US" sz="1400" dirty="0">
              <a:latin typeface="Times New Roman"/>
              <a:cs typeface="Times New Roman"/>
            </a:endParaRPr>
          </a:p>
          <a:p>
            <a:pPr>
              <a:lnSpc>
                <a:spcPct val="100000"/>
              </a:lnSpc>
            </a:pPr>
            <a:endParaRPr lang="en-US" sz="1400" dirty="0">
              <a:latin typeface="Times New Roman"/>
              <a:cs typeface="Times New Roman"/>
            </a:endParaRPr>
          </a:p>
          <a:p>
            <a:pPr>
              <a:lnSpc>
                <a:spcPct val="100000"/>
              </a:lnSpc>
            </a:pPr>
            <a:r>
              <a:rPr lang="en-US" sz="1400" b="1" dirty="0">
                <a:latin typeface="Times New Roman"/>
                <a:ea typeface="+mn-lt"/>
                <a:cs typeface="+mn-lt"/>
              </a:rPr>
              <a:t>(L</a:t>
            </a:r>
            <a:r>
              <a:rPr lang="en-US" sz="1400" b="1" baseline="-25000" dirty="0">
                <a:latin typeface="Times New Roman"/>
                <a:ea typeface="+mn-lt"/>
                <a:cs typeface="+mn-lt"/>
              </a:rPr>
              <a:t>2</a:t>
            </a:r>
            <a:r>
              <a:rPr lang="en-US" sz="1400" b="1" dirty="0">
                <a:latin typeface="Times New Roman"/>
                <a:ea typeface="+mn-lt"/>
                <a:cs typeface="+mn-lt"/>
              </a:rPr>
              <a:t>+ L</a:t>
            </a:r>
            <a:r>
              <a:rPr lang="en-US" sz="1400" b="1" baseline="-25000" dirty="0">
                <a:latin typeface="Times New Roman"/>
                <a:ea typeface="+mn-lt"/>
                <a:cs typeface="+mn-lt"/>
              </a:rPr>
              <a:t>3</a:t>
            </a:r>
            <a:r>
              <a:rPr lang="en-US" sz="1400" b="1" dirty="0">
                <a:latin typeface="Times New Roman"/>
                <a:ea typeface="+mn-lt"/>
                <a:cs typeface="+mn-lt"/>
              </a:rPr>
              <a:t>)</a:t>
            </a:r>
            <a:r>
              <a:rPr lang="en-US" sz="1400" b="1" baseline="30000" dirty="0">
                <a:latin typeface="Times New Roman"/>
                <a:ea typeface="+mn-lt"/>
                <a:cs typeface="+mn-lt"/>
              </a:rPr>
              <a:t>2</a:t>
            </a:r>
            <a:r>
              <a:rPr lang="en-US" sz="1400" b="1" dirty="0">
                <a:latin typeface="Times New Roman"/>
                <a:ea typeface="+mn-lt"/>
                <a:cs typeface="+mn-lt"/>
              </a:rPr>
              <a:t> = L</a:t>
            </a:r>
            <a:r>
              <a:rPr lang="en-US" sz="1400" b="1" baseline="-25000" dirty="0">
                <a:latin typeface="Times New Roman"/>
                <a:ea typeface="+mn-lt"/>
                <a:cs typeface="+mn-lt"/>
              </a:rPr>
              <a:t>0</a:t>
            </a:r>
            <a:r>
              <a:rPr lang="en-US" sz="1400" b="1" baseline="30000" dirty="0">
                <a:latin typeface="Times New Roman"/>
                <a:ea typeface="+mn-lt"/>
                <a:cs typeface="+mn-lt"/>
              </a:rPr>
              <a:t>2</a:t>
            </a:r>
            <a:r>
              <a:rPr lang="en-US" sz="1400" b="1" baseline="-25000" dirty="0">
                <a:latin typeface="Times New Roman"/>
                <a:ea typeface="+mn-lt"/>
                <a:cs typeface="+mn-lt"/>
              </a:rPr>
              <a:t> </a:t>
            </a:r>
            <a:r>
              <a:rPr lang="en-US" sz="1400" b="1" dirty="0">
                <a:latin typeface="Times New Roman"/>
                <a:ea typeface="+mn-lt"/>
                <a:cs typeface="+mn-lt"/>
              </a:rPr>
              <a:t>+ L</a:t>
            </a:r>
            <a:r>
              <a:rPr lang="en-US" sz="1400" b="1" baseline="-25000" dirty="0">
                <a:latin typeface="Times New Roman"/>
                <a:ea typeface="+mn-lt"/>
                <a:cs typeface="+mn-lt"/>
              </a:rPr>
              <a:t>1</a:t>
            </a:r>
            <a:r>
              <a:rPr lang="en-US" sz="1400" b="1" baseline="30000" dirty="0">
                <a:latin typeface="Times New Roman"/>
                <a:ea typeface="+mn-lt"/>
                <a:cs typeface="+mn-lt"/>
              </a:rPr>
              <a:t>2</a:t>
            </a:r>
            <a:r>
              <a:rPr lang="en-US" sz="1400" b="1" dirty="0">
                <a:latin typeface="Times New Roman"/>
                <a:ea typeface="+mn-lt"/>
                <a:cs typeface="+mn-lt"/>
              </a:rPr>
              <a:t> - 2 L</a:t>
            </a:r>
            <a:r>
              <a:rPr lang="en-US" sz="1400" b="1" baseline="-25000" dirty="0">
                <a:latin typeface="Times New Roman"/>
                <a:ea typeface="+mn-lt"/>
                <a:cs typeface="+mn-lt"/>
              </a:rPr>
              <a:t>0</a:t>
            </a:r>
            <a:r>
              <a:rPr lang="en-US" sz="1400" b="1" dirty="0">
                <a:latin typeface="Times New Roman"/>
                <a:ea typeface="+mn-lt"/>
                <a:cs typeface="+mn-lt"/>
              </a:rPr>
              <a:t>.L</a:t>
            </a:r>
            <a:r>
              <a:rPr lang="en-US" sz="1400" b="1" baseline="-25000" dirty="0">
                <a:latin typeface="Times New Roman"/>
                <a:ea typeface="+mn-lt"/>
                <a:cs typeface="+mn-lt"/>
              </a:rPr>
              <a:t>1</a:t>
            </a:r>
            <a:r>
              <a:rPr lang="en-US" sz="1400" b="1" dirty="0">
                <a:latin typeface="Times New Roman"/>
                <a:ea typeface="+mn-lt"/>
                <a:cs typeface="+mn-lt"/>
              </a:rPr>
              <a:t> cos </a:t>
            </a:r>
            <a:r>
              <a:rPr lang="en-US" sz="1400" b="1" dirty="0" err="1" smtClean="0">
                <a:latin typeface="Times New Roman"/>
                <a:ea typeface="+mn-lt"/>
                <a:cs typeface="+mn-lt"/>
              </a:rPr>
              <a:t>θ</a:t>
            </a:r>
            <a:r>
              <a:rPr lang="en-US" sz="1400" b="1" baseline="-25000" dirty="0" err="1" smtClean="0">
                <a:latin typeface="Times New Roman"/>
                <a:ea typeface="+mn-lt"/>
                <a:cs typeface="+mn-lt"/>
              </a:rPr>
              <a:t>max</a:t>
            </a:r>
            <a:endParaRPr lang="en-US" sz="1400" dirty="0" smtClean="0">
              <a:latin typeface="Times New Roman"/>
              <a:cs typeface="Times New Roman"/>
            </a:endParaRPr>
          </a:p>
          <a:p>
            <a:pPr>
              <a:lnSpc>
                <a:spcPct val="100000"/>
              </a:lnSpc>
            </a:pPr>
            <a:r>
              <a:rPr lang="en-US" sz="1400" b="1" dirty="0" err="1" smtClean="0">
                <a:latin typeface="Times New Roman"/>
                <a:ea typeface="+mn-lt"/>
                <a:cs typeface="+mn-lt"/>
              </a:rPr>
              <a:t>θ</a:t>
            </a:r>
            <a:r>
              <a:rPr lang="en-US" sz="1400" b="1" baseline="-25000" dirty="0" err="1" smtClean="0">
                <a:latin typeface="Times New Roman"/>
                <a:ea typeface="+mn-lt"/>
                <a:cs typeface="+mn-lt"/>
              </a:rPr>
              <a:t>max</a:t>
            </a:r>
            <a:r>
              <a:rPr lang="en-US" sz="1400" b="1" baseline="-25000" dirty="0" smtClean="0">
                <a:latin typeface="Times New Roman"/>
                <a:ea typeface="+mn-lt"/>
                <a:cs typeface="+mn-lt"/>
              </a:rPr>
              <a:t> </a:t>
            </a:r>
            <a:r>
              <a:rPr lang="en-US" sz="1400" b="1" dirty="0" smtClean="0">
                <a:latin typeface="Times New Roman"/>
                <a:ea typeface="+mn-lt"/>
                <a:cs typeface="+mn-lt"/>
              </a:rPr>
              <a:t>= cos</a:t>
            </a:r>
            <a:r>
              <a:rPr lang="en-US" sz="1400" b="1" baseline="30000" dirty="0" smtClean="0">
                <a:latin typeface="Times New Roman"/>
                <a:ea typeface="+mn-lt"/>
                <a:cs typeface="+mn-lt"/>
              </a:rPr>
              <a:t>-1</a:t>
            </a:r>
            <a:r>
              <a:rPr lang="en-US" sz="1400" b="1" dirty="0" smtClean="0">
                <a:latin typeface="Times New Roman"/>
                <a:ea typeface="+mn-lt"/>
                <a:cs typeface="+mn-lt"/>
              </a:rPr>
              <a:t> {[ L</a:t>
            </a:r>
            <a:r>
              <a:rPr lang="en-US" sz="1400" b="1" baseline="-25000" dirty="0" smtClean="0">
                <a:latin typeface="Times New Roman"/>
                <a:ea typeface="+mn-lt"/>
                <a:cs typeface="+mn-lt"/>
              </a:rPr>
              <a:t>0</a:t>
            </a:r>
            <a:r>
              <a:rPr lang="en-US" sz="1400" b="1" baseline="30000" dirty="0" smtClean="0">
                <a:latin typeface="Times New Roman"/>
                <a:ea typeface="+mn-lt"/>
                <a:cs typeface="+mn-lt"/>
              </a:rPr>
              <a:t>2</a:t>
            </a:r>
            <a:r>
              <a:rPr lang="en-US" sz="1400" b="1" dirty="0" smtClean="0">
                <a:latin typeface="Times New Roman"/>
                <a:ea typeface="+mn-lt"/>
                <a:cs typeface="+mn-lt"/>
              </a:rPr>
              <a:t> + L</a:t>
            </a:r>
            <a:r>
              <a:rPr lang="en-US" sz="1400" b="1" baseline="-25000" dirty="0" smtClean="0">
                <a:latin typeface="Times New Roman"/>
                <a:ea typeface="+mn-lt"/>
                <a:cs typeface="+mn-lt"/>
              </a:rPr>
              <a:t>1</a:t>
            </a:r>
            <a:r>
              <a:rPr lang="en-US" sz="1400" b="1" baseline="30000" dirty="0" smtClean="0">
                <a:latin typeface="Times New Roman"/>
                <a:ea typeface="+mn-lt"/>
                <a:cs typeface="+mn-lt"/>
              </a:rPr>
              <a:t>2</a:t>
            </a:r>
            <a:r>
              <a:rPr lang="en-US" sz="1400" b="1" dirty="0" smtClean="0">
                <a:latin typeface="Times New Roman"/>
                <a:ea typeface="+mn-lt"/>
                <a:cs typeface="+mn-lt"/>
              </a:rPr>
              <a:t> - (L</a:t>
            </a:r>
            <a:r>
              <a:rPr lang="en-US" sz="1400" b="1" baseline="-25000" dirty="0" smtClean="0">
                <a:latin typeface="Times New Roman"/>
                <a:ea typeface="+mn-lt"/>
                <a:cs typeface="+mn-lt"/>
              </a:rPr>
              <a:t>2</a:t>
            </a:r>
            <a:r>
              <a:rPr lang="en-US" sz="1400" b="1" dirty="0" smtClean="0">
                <a:latin typeface="Times New Roman"/>
                <a:ea typeface="+mn-lt"/>
                <a:cs typeface="+mn-lt"/>
              </a:rPr>
              <a:t> + L</a:t>
            </a:r>
            <a:r>
              <a:rPr lang="en-US" sz="1400" b="1" baseline="-25000" dirty="0" smtClean="0">
                <a:latin typeface="Times New Roman"/>
                <a:ea typeface="+mn-lt"/>
                <a:cs typeface="+mn-lt"/>
              </a:rPr>
              <a:t>3</a:t>
            </a:r>
            <a:r>
              <a:rPr lang="en-US" sz="1400" b="1" dirty="0" smtClean="0">
                <a:latin typeface="Times New Roman"/>
                <a:ea typeface="+mn-lt"/>
                <a:cs typeface="+mn-lt"/>
              </a:rPr>
              <a:t>)</a:t>
            </a:r>
            <a:r>
              <a:rPr lang="en-US" sz="1400" b="1" baseline="30000" dirty="0" smtClean="0">
                <a:latin typeface="Times New Roman"/>
                <a:ea typeface="+mn-lt"/>
                <a:cs typeface="+mn-lt"/>
              </a:rPr>
              <a:t>2</a:t>
            </a:r>
            <a:r>
              <a:rPr lang="en-US" sz="1400" b="1" dirty="0" smtClean="0">
                <a:latin typeface="Times New Roman"/>
                <a:ea typeface="+mn-lt"/>
                <a:cs typeface="+mn-lt"/>
              </a:rPr>
              <a:t>]/ 2 L</a:t>
            </a:r>
            <a:r>
              <a:rPr lang="en-US" sz="1400" b="1" baseline="-25000" dirty="0" smtClean="0">
                <a:latin typeface="Times New Roman"/>
                <a:ea typeface="+mn-lt"/>
                <a:cs typeface="+mn-lt"/>
              </a:rPr>
              <a:t>0</a:t>
            </a:r>
            <a:r>
              <a:rPr lang="en-US" sz="1400" b="1" dirty="0" smtClean="0">
                <a:latin typeface="Times New Roman"/>
                <a:ea typeface="+mn-lt"/>
                <a:cs typeface="+mn-lt"/>
              </a:rPr>
              <a:t>.L</a:t>
            </a:r>
            <a:r>
              <a:rPr lang="en-US" sz="1400" b="1" baseline="-25000" dirty="0" smtClean="0">
                <a:latin typeface="Times New Roman"/>
                <a:ea typeface="+mn-lt"/>
                <a:cs typeface="+mn-lt"/>
              </a:rPr>
              <a:t>1</a:t>
            </a:r>
            <a:r>
              <a:rPr lang="en-US" sz="1400" b="1" dirty="0" smtClean="0">
                <a:latin typeface="Times New Roman"/>
                <a:ea typeface="+mn-lt"/>
                <a:cs typeface="+mn-lt"/>
              </a:rPr>
              <a:t> }</a:t>
            </a:r>
            <a:endParaRPr lang="en-US" sz="1400" dirty="0" smtClean="0">
              <a:latin typeface="Times New Roman"/>
              <a:cs typeface="Times New Roman"/>
            </a:endParaRPr>
          </a:p>
          <a:p>
            <a:pPr>
              <a:lnSpc>
                <a:spcPct val="100000"/>
              </a:lnSpc>
            </a:pPr>
            <a:r>
              <a:rPr lang="en-US" sz="1400" b="1" dirty="0" err="1" smtClean="0">
                <a:latin typeface="Times New Roman"/>
                <a:ea typeface="+mn-lt"/>
                <a:cs typeface="+mn-lt"/>
              </a:rPr>
              <a:t>θ</a:t>
            </a:r>
            <a:r>
              <a:rPr lang="en-US" sz="1400" b="1" baseline="-25000" dirty="0" err="1" smtClean="0">
                <a:latin typeface="Times New Roman"/>
                <a:ea typeface="+mn-lt"/>
                <a:cs typeface="+mn-lt"/>
              </a:rPr>
              <a:t>max</a:t>
            </a:r>
            <a:r>
              <a:rPr lang="en-US" sz="1400" b="1" baseline="-25000" dirty="0" smtClean="0">
                <a:latin typeface="Times New Roman"/>
                <a:ea typeface="+mn-lt"/>
                <a:cs typeface="+mn-lt"/>
              </a:rPr>
              <a:t> </a:t>
            </a:r>
            <a:r>
              <a:rPr lang="en-US" sz="1400" b="1" dirty="0">
                <a:latin typeface="Times New Roman"/>
                <a:ea typeface="+mn-lt"/>
                <a:cs typeface="+mn-lt"/>
              </a:rPr>
              <a:t>= cos</a:t>
            </a:r>
            <a:r>
              <a:rPr lang="en-US" sz="1400" b="1" baseline="30000" dirty="0">
                <a:latin typeface="Times New Roman"/>
                <a:ea typeface="+mn-lt"/>
                <a:cs typeface="+mn-lt"/>
              </a:rPr>
              <a:t>-1</a:t>
            </a:r>
            <a:r>
              <a:rPr lang="en-US" sz="1400" b="1" dirty="0">
                <a:latin typeface="Times New Roman"/>
                <a:ea typeface="+mn-lt"/>
                <a:cs typeface="+mn-lt"/>
              </a:rPr>
              <a:t> {[ (2h)^2+(a)^2-(</a:t>
            </a:r>
            <a:r>
              <a:rPr lang="en-US" sz="1400" b="1" dirty="0" err="1">
                <a:latin typeface="Times New Roman"/>
                <a:ea typeface="+mn-lt"/>
                <a:cs typeface="+mn-lt"/>
              </a:rPr>
              <a:t>h+a</a:t>
            </a:r>
            <a:r>
              <a:rPr lang="en-US" sz="1400" b="1" dirty="0">
                <a:latin typeface="Times New Roman"/>
                <a:ea typeface="+mn-lt"/>
                <a:cs typeface="+mn-lt"/>
              </a:rPr>
              <a:t>)^2]/2(2h)(a)</a:t>
            </a:r>
            <a:endParaRPr lang="en-US" sz="1400" dirty="0">
              <a:latin typeface="Times New Roman"/>
              <a:cs typeface="Times New Roman"/>
            </a:endParaRPr>
          </a:p>
          <a:p>
            <a:pPr>
              <a:lnSpc>
                <a:spcPct val="100000"/>
              </a:lnSpc>
            </a:pPr>
            <a:r>
              <a:rPr lang="en-US" sz="1400" b="1" dirty="0" err="1">
                <a:latin typeface="Times New Roman"/>
                <a:ea typeface="+mn-lt"/>
                <a:cs typeface="+mn-lt"/>
              </a:rPr>
              <a:t>θ</a:t>
            </a:r>
            <a:r>
              <a:rPr lang="en-US" sz="1400" b="1" baseline="-25000" dirty="0" err="1">
                <a:latin typeface="Times New Roman"/>
                <a:ea typeface="+mn-lt"/>
                <a:cs typeface="+mn-lt"/>
              </a:rPr>
              <a:t>max</a:t>
            </a:r>
            <a:r>
              <a:rPr lang="en-US" sz="1400" b="1" baseline="-25000" dirty="0">
                <a:latin typeface="Times New Roman"/>
                <a:ea typeface="+mn-lt"/>
                <a:cs typeface="+mn-lt"/>
              </a:rPr>
              <a:t> </a:t>
            </a:r>
            <a:r>
              <a:rPr lang="en-US" sz="1400" b="1" dirty="0">
                <a:latin typeface="Times New Roman"/>
                <a:ea typeface="+mn-lt"/>
                <a:cs typeface="+mn-lt"/>
              </a:rPr>
              <a:t>= cos</a:t>
            </a:r>
            <a:r>
              <a:rPr lang="en-US" sz="1400" b="1" baseline="30000" dirty="0">
                <a:latin typeface="Times New Roman"/>
                <a:ea typeface="+mn-lt"/>
                <a:cs typeface="+mn-lt"/>
              </a:rPr>
              <a:t>-1</a:t>
            </a:r>
            <a:r>
              <a:rPr lang="en-US" sz="1400" b="1" dirty="0">
                <a:latin typeface="Times New Roman"/>
                <a:ea typeface="+mn-lt"/>
                <a:cs typeface="+mn-lt"/>
              </a:rPr>
              <a:t> {[ 4h^2+a^2-(</a:t>
            </a:r>
            <a:r>
              <a:rPr lang="en-US" sz="1400" b="1" dirty="0" err="1">
                <a:latin typeface="Times New Roman"/>
                <a:ea typeface="+mn-lt"/>
                <a:cs typeface="+mn-lt"/>
              </a:rPr>
              <a:t>h+a</a:t>
            </a:r>
            <a:r>
              <a:rPr lang="en-US" sz="1400" b="1" dirty="0">
                <a:latin typeface="Times New Roman"/>
                <a:ea typeface="+mn-lt"/>
                <a:cs typeface="+mn-lt"/>
              </a:rPr>
              <a:t>)^2]/2(2h)(a)</a:t>
            </a:r>
            <a:endParaRPr lang="en-US" sz="1400" dirty="0">
              <a:latin typeface="Times New Roman"/>
              <a:cs typeface="Times New Roman"/>
            </a:endParaRPr>
          </a:p>
          <a:p>
            <a:pPr>
              <a:lnSpc>
                <a:spcPct val="100000"/>
              </a:lnSpc>
            </a:pPr>
            <a:r>
              <a:rPr lang="en-US" sz="1400" b="1" dirty="0" err="1">
                <a:latin typeface="Times New Roman"/>
                <a:ea typeface="+mn-lt"/>
                <a:cs typeface="+mn-lt"/>
              </a:rPr>
              <a:t>θ</a:t>
            </a:r>
            <a:r>
              <a:rPr lang="en-US" sz="1400" b="1" baseline="-25000" dirty="0" err="1">
                <a:latin typeface="Times New Roman"/>
                <a:ea typeface="+mn-lt"/>
                <a:cs typeface="+mn-lt"/>
              </a:rPr>
              <a:t>max</a:t>
            </a:r>
            <a:r>
              <a:rPr lang="en-US" sz="1400" b="1" baseline="-25000" dirty="0">
                <a:latin typeface="Times New Roman"/>
                <a:ea typeface="+mn-lt"/>
                <a:cs typeface="+mn-lt"/>
              </a:rPr>
              <a:t> </a:t>
            </a:r>
            <a:r>
              <a:rPr lang="en-US" sz="1400" b="1" dirty="0">
                <a:latin typeface="Times New Roman"/>
                <a:ea typeface="+mn-lt"/>
                <a:cs typeface="+mn-lt"/>
              </a:rPr>
              <a:t>= cos</a:t>
            </a:r>
            <a:r>
              <a:rPr lang="en-US" sz="1400" b="1" baseline="30000" dirty="0">
                <a:latin typeface="Times New Roman"/>
                <a:ea typeface="+mn-lt"/>
                <a:cs typeface="+mn-lt"/>
              </a:rPr>
              <a:t>-1</a:t>
            </a:r>
            <a:r>
              <a:rPr lang="en-US" sz="1400" b="1" dirty="0">
                <a:latin typeface="Times New Roman"/>
                <a:ea typeface="+mn-lt"/>
                <a:cs typeface="+mn-lt"/>
              </a:rPr>
              <a:t> {[ 4+1-(2)^2]/(2)(2)</a:t>
            </a:r>
            <a:endParaRPr lang="en-US" sz="1400" dirty="0">
              <a:latin typeface="Times New Roman"/>
              <a:cs typeface="Times New Roman"/>
            </a:endParaRPr>
          </a:p>
          <a:p>
            <a:pPr>
              <a:lnSpc>
                <a:spcPct val="100000"/>
              </a:lnSpc>
            </a:pPr>
            <a:r>
              <a:rPr lang="en-US" sz="1400" b="1" dirty="0" err="1">
                <a:latin typeface="Times New Roman"/>
                <a:ea typeface="+mn-lt"/>
                <a:cs typeface="+mn-lt"/>
              </a:rPr>
              <a:t>θ</a:t>
            </a:r>
            <a:r>
              <a:rPr lang="en-US" sz="1400" b="1" baseline="-25000" dirty="0" err="1">
                <a:latin typeface="Times New Roman"/>
                <a:ea typeface="+mn-lt"/>
                <a:cs typeface="+mn-lt"/>
              </a:rPr>
              <a:t>max</a:t>
            </a:r>
            <a:r>
              <a:rPr lang="en-US" sz="1400" b="1" baseline="-25000" dirty="0">
                <a:latin typeface="Times New Roman"/>
                <a:ea typeface="+mn-lt"/>
                <a:cs typeface="+mn-lt"/>
              </a:rPr>
              <a:t> </a:t>
            </a:r>
            <a:r>
              <a:rPr lang="en-US" sz="1400" b="1" dirty="0">
                <a:latin typeface="Times New Roman"/>
                <a:ea typeface="+mn-lt"/>
                <a:cs typeface="+mn-lt"/>
              </a:rPr>
              <a:t>= cos</a:t>
            </a:r>
            <a:r>
              <a:rPr lang="en-US" sz="1400" b="1" baseline="30000" dirty="0">
                <a:latin typeface="Times New Roman"/>
                <a:ea typeface="+mn-lt"/>
                <a:cs typeface="+mn-lt"/>
              </a:rPr>
              <a:t>-1</a:t>
            </a:r>
            <a:r>
              <a:rPr lang="en-US" sz="1400" b="1" dirty="0">
                <a:latin typeface="Times New Roman"/>
                <a:ea typeface="+mn-lt"/>
                <a:cs typeface="+mn-lt"/>
              </a:rPr>
              <a:t> {[ 4+1-4]/4}</a:t>
            </a:r>
            <a:endParaRPr lang="en-US" sz="1400" dirty="0">
              <a:latin typeface="Times New Roman"/>
              <a:cs typeface="Times New Roman"/>
            </a:endParaRPr>
          </a:p>
          <a:p>
            <a:pPr>
              <a:lnSpc>
                <a:spcPct val="100000"/>
              </a:lnSpc>
            </a:pPr>
            <a:r>
              <a:rPr lang="en-US" sz="1400" b="1" dirty="0" err="1">
                <a:latin typeface="Times New Roman"/>
                <a:ea typeface="+mn-lt"/>
                <a:cs typeface="+mn-lt"/>
              </a:rPr>
              <a:t>θ</a:t>
            </a:r>
            <a:r>
              <a:rPr lang="en-US" sz="1400" b="1" baseline="-25000" dirty="0" err="1">
                <a:latin typeface="Times New Roman"/>
                <a:ea typeface="+mn-lt"/>
                <a:cs typeface="+mn-lt"/>
              </a:rPr>
              <a:t>max</a:t>
            </a:r>
            <a:r>
              <a:rPr lang="en-US" sz="1400" b="1" baseline="-25000" dirty="0">
                <a:latin typeface="Times New Roman"/>
                <a:ea typeface="+mn-lt"/>
                <a:cs typeface="+mn-lt"/>
              </a:rPr>
              <a:t> </a:t>
            </a:r>
            <a:r>
              <a:rPr lang="en-US" sz="1400" b="1" dirty="0">
                <a:latin typeface="Times New Roman"/>
                <a:ea typeface="+mn-lt"/>
                <a:cs typeface="+mn-lt"/>
              </a:rPr>
              <a:t>= cos</a:t>
            </a:r>
            <a:r>
              <a:rPr lang="en-US" sz="1400" b="1" baseline="30000" dirty="0">
                <a:latin typeface="Times New Roman"/>
                <a:ea typeface="+mn-lt"/>
                <a:cs typeface="+mn-lt"/>
              </a:rPr>
              <a:t>-1</a:t>
            </a:r>
            <a:r>
              <a:rPr lang="en-US" sz="1400" b="1" dirty="0">
                <a:latin typeface="Times New Roman"/>
                <a:ea typeface="+mn-lt"/>
                <a:cs typeface="+mn-lt"/>
              </a:rPr>
              <a:t> {[¼]}</a:t>
            </a:r>
            <a:endParaRPr lang="en-US" sz="1400" dirty="0">
              <a:latin typeface="Times New Roman"/>
              <a:cs typeface="Times New Roman"/>
            </a:endParaRPr>
          </a:p>
          <a:p>
            <a:pPr>
              <a:lnSpc>
                <a:spcPct val="100000"/>
              </a:lnSpc>
            </a:pPr>
            <a:r>
              <a:rPr lang="en-US" sz="1400" b="1" dirty="0" err="1">
                <a:latin typeface="Times New Roman"/>
                <a:ea typeface="+mn-lt"/>
                <a:cs typeface="+mn-lt"/>
              </a:rPr>
              <a:t>θ</a:t>
            </a:r>
            <a:r>
              <a:rPr lang="en-US" sz="1400" b="1" baseline="-25000" dirty="0" err="1">
                <a:latin typeface="Times New Roman"/>
                <a:ea typeface="+mn-lt"/>
                <a:cs typeface="+mn-lt"/>
              </a:rPr>
              <a:t>max</a:t>
            </a:r>
            <a:r>
              <a:rPr lang="en-US" sz="1400" b="1" baseline="-25000" dirty="0">
                <a:latin typeface="Times New Roman"/>
                <a:ea typeface="+mn-lt"/>
                <a:cs typeface="+mn-lt"/>
              </a:rPr>
              <a:t> </a:t>
            </a:r>
            <a:r>
              <a:rPr lang="en-US" sz="1400" b="1" dirty="0">
                <a:latin typeface="Times New Roman"/>
                <a:ea typeface="+mn-lt"/>
                <a:cs typeface="+mn-lt"/>
              </a:rPr>
              <a:t>= 75 </a:t>
            </a:r>
            <a:r>
              <a:rPr lang="en-US" sz="1400" b="1" dirty="0" err="1">
                <a:latin typeface="Times New Roman"/>
                <a:ea typeface="+mn-lt"/>
                <a:cs typeface="+mn-lt"/>
              </a:rPr>
              <a:t>deg</a:t>
            </a:r>
            <a:r>
              <a:rPr lang="en-US" sz="1400" b="1" dirty="0">
                <a:latin typeface="Times New Roman"/>
                <a:ea typeface="+mn-lt"/>
                <a:cs typeface="+mn-lt"/>
              </a:rPr>
              <a:t> 52 rad</a:t>
            </a:r>
            <a:endParaRPr lang="en-US" sz="1400" dirty="0">
              <a:latin typeface="Times New Roman"/>
              <a:cs typeface="Times New Roman"/>
            </a:endParaRPr>
          </a:p>
          <a:p>
            <a:pPr>
              <a:lnSpc>
                <a:spcPct val="100000"/>
              </a:lnSpc>
            </a:pPr>
            <a:endParaRPr lang="en-US" sz="1400" dirty="0">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BED87226-2793-40FE-99B1-B0B79461083D}"/>
              </a:ext>
            </a:extLst>
          </p:cNvPr>
          <p:cNvPicPr>
            <a:picLocks noChangeAspect="1"/>
          </p:cNvPicPr>
          <p:nvPr/>
        </p:nvPicPr>
        <p:blipFill>
          <a:blip r:embed="rId2"/>
          <a:stretch>
            <a:fillRect/>
          </a:stretch>
        </p:blipFill>
        <p:spPr>
          <a:xfrm>
            <a:off x="5759860" y="1761879"/>
            <a:ext cx="3073243" cy="1544304"/>
          </a:xfrm>
          <a:prstGeom prst="rect">
            <a:avLst/>
          </a:prstGeom>
        </p:spPr>
      </p:pic>
    </p:spTree>
    <p:extLst>
      <p:ext uri="{BB962C8B-B14F-4D97-AF65-F5344CB8AC3E}">
        <p14:creationId xmlns:p14="http://schemas.microsoft.com/office/powerpoint/2010/main" val="2020845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0632-CA2D-435D-9181-5E0631055BD6}"/>
              </a:ext>
            </a:extLst>
          </p:cNvPr>
          <p:cNvSpPr>
            <a:spLocks noGrp="1"/>
          </p:cNvSpPr>
          <p:nvPr>
            <p:ph type="title"/>
          </p:nvPr>
        </p:nvSpPr>
        <p:spPr/>
        <p:txBody>
          <a:bodyPr/>
          <a:lstStyle/>
          <a:p>
            <a:r>
              <a:rPr lang="en-US">
                <a:latin typeface="Times New Roman"/>
                <a:ea typeface="+mj-lt"/>
                <a:cs typeface="+mj-lt"/>
              </a:rPr>
              <a:t>POSITION OF MOVING POINT:</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5D1DF602-9769-4145-A29F-4F184A635D6A}"/>
              </a:ext>
            </a:extLst>
          </p:cNvPr>
          <p:cNvSpPr>
            <a:spLocks noGrp="1"/>
          </p:cNvSpPr>
          <p:nvPr>
            <p:ph idx="1"/>
          </p:nvPr>
        </p:nvSpPr>
        <p:spPr>
          <a:xfrm>
            <a:off x="210704" y="1562646"/>
            <a:ext cx="8721163" cy="3076661"/>
          </a:xfrm>
        </p:spPr>
        <p:txBody>
          <a:bodyPr vert="horz" lIns="91440" tIns="45720" rIns="91440" bIns="45720" rtlCol="0" anchor="t">
            <a:noAutofit/>
          </a:bodyPr>
          <a:lstStyle/>
          <a:p>
            <a:r>
              <a:rPr lang="en-US" sz="1400">
                <a:latin typeface="Times New Roman"/>
                <a:ea typeface="+mn-lt"/>
                <a:cs typeface="+mn-lt"/>
              </a:rPr>
              <a:t>The vector representation of a symmetrical Roberts Linkage is</a:t>
            </a:r>
          </a:p>
          <a:p>
            <a:pPr marL="0" indent="0">
              <a:buNone/>
            </a:pPr>
            <a:r>
              <a:rPr lang="en-US" sz="1400">
                <a:latin typeface="Times New Roman"/>
                <a:ea typeface="+mn-lt"/>
                <a:cs typeface="+mn-lt"/>
              </a:rPr>
              <a:t> shown In the below figure</a:t>
            </a:r>
            <a:endParaRPr lang="en-US" sz="1400">
              <a:latin typeface="Times New Roman"/>
              <a:cs typeface="Calibri"/>
            </a:endParaRPr>
          </a:p>
          <a:p>
            <a:endParaRPr lang="en-US" sz="1400">
              <a:latin typeface="Times New Roman"/>
              <a:ea typeface="+mn-lt"/>
              <a:cs typeface="+mn-lt"/>
            </a:endParaRPr>
          </a:p>
          <a:p>
            <a:endParaRPr lang="en-US" sz="1400">
              <a:latin typeface="Times New Roman"/>
              <a:ea typeface="+mn-lt"/>
              <a:cs typeface="+mn-lt"/>
            </a:endParaRPr>
          </a:p>
          <a:p>
            <a:pPr marL="0" indent="0">
              <a:buNone/>
            </a:pPr>
            <a:endParaRPr lang="en-US" sz="1400">
              <a:latin typeface="Times New Roman"/>
              <a:ea typeface="+mn-lt"/>
              <a:cs typeface="+mn-lt"/>
            </a:endParaRPr>
          </a:p>
          <a:p>
            <a:r>
              <a:rPr lang="en-US" sz="1400">
                <a:latin typeface="Times New Roman"/>
                <a:ea typeface="+mn-lt"/>
                <a:cs typeface="+mn-lt"/>
              </a:rPr>
              <a:t>The coordinates (x</a:t>
            </a:r>
            <a:r>
              <a:rPr lang="en-US" sz="1400" baseline="-25000">
                <a:latin typeface="Times New Roman"/>
                <a:ea typeface="+mn-lt"/>
                <a:cs typeface="+mn-lt"/>
              </a:rPr>
              <a:t>1</a:t>
            </a:r>
            <a:r>
              <a:rPr lang="en-US" sz="1400">
                <a:latin typeface="Times New Roman"/>
                <a:ea typeface="+mn-lt"/>
                <a:cs typeface="+mn-lt"/>
              </a:rPr>
              <a:t>,y</a:t>
            </a:r>
            <a:r>
              <a:rPr lang="en-US" sz="1400" baseline="-25000">
                <a:latin typeface="Times New Roman"/>
                <a:ea typeface="+mn-lt"/>
                <a:cs typeface="+mn-lt"/>
              </a:rPr>
              <a:t>1</a:t>
            </a:r>
            <a:r>
              <a:rPr lang="en-US" sz="1400">
                <a:latin typeface="Times New Roman"/>
                <a:ea typeface="+mn-lt"/>
                <a:cs typeface="+mn-lt"/>
              </a:rPr>
              <a:t>) and (x</a:t>
            </a:r>
            <a:r>
              <a:rPr lang="en-US" sz="1400" baseline="-25000">
                <a:latin typeface="Times New Roman"/>
                <a:ea typeface="+mn-lt"/>
                <a:cs typeface="+mn-lt"/>
              </a:rPr>
              <a:t>2</a:t>
            </a:r>
            <a:r>
              <a:rPr lang="en-US" sz="1400">
                <a:latin typeface="Times New Roman"/>
                <a:ea typeface="+mn-lt"/>
                <a:cs typeface="+mn-lt"/>
              </a:rPr>
              <a:t>,y</a:t>
            </a:r>
            <a:r>
              <a:rPr lang="en-US" sz="1400" baseline="-25000">
                <a:latin typeface="Times New Roman"/>
                <a:ea typeface="+mn-lt"/>
                <a:cs typeface="+mn-lt"/>
              </a:rPr>
              <a:t>2</a:t>
            </a:r>
            <a:r>
              <a:rPr lang="en-US" sz="1400">
                <a:latin typeface="Times New Roman"/>
                <a:ea typeface="+mn-lt"/>
                <a:cs typeface="+mn-lt"/>
              </a:rPr>
              <a:t>) are calculated as follows,</a:t>
            </a:r>
            <a:endParaRPr lang="en-US" sz="1400">
              <a:latin typeface="Times New Roman"/>
              <a:cs typeface="Calibri"/>
            </a:endParaRPr>
          </a:p>
          <a:p>
            <a:r>
              <a:rPr lang="en-US" sz="1400" b="1">
                <a:latin typeface="Times New Roman"/>
                <a:ea typeface="+mn-lt"/>
                <a:cs typeface="+mn-lt"/>
              </a:rPr>
              <a:t>X</a:t>
            </a:r>
            <a:r>
              <a:rPr lang="en-US" sz="1400" b="1" baseline="-25000">
                <a:latin typeface="Times New Roman"/>
                <a:ea typeface="+mn-lt"/>
                <a:cs typeface="+mn-lt"/>
              </a:rPr>
              <a:t>1</a:t>
            </a:r>
            <a:r>
              <a:rPr lang="en-US" sz="1400" b="1">
                <a:latin typeface="Times New Roman"/>
                <a:ea typeface="+mn-lt"/>
                <a:cs typeface="+mn-lt"/>
              </a:rPr>
              <a:t> = r</a:t>
            </a:r>
            <a:r>
              <a:rPr lang="en-US" sz="1400" b="1" baseline="-25000">
                <a:latin typeface="Times New Roman"/>
                <a:ea typeface="+mn-lt"/>
                <a:cs typeface="+mn-lt"/>
              </a:rPr>
              <a:t>1</a:t>
            </a:r>
            <a:r>
              <a:rPr lang="en-US" sz="1400" b="1">
                <a:latin typeface="Times New Roman"/>
                <a:ea typeface="+mn-lt"/>
                <a:cs typeface="+mn-lt"/>
              </a:rPr>
              <a:t> cos Φ</a:t>
            </a:r>
            <a:endParaRPr lang="en-US" sz="1400">
              <a:latin typeface="Times New Roman"/>
              <a:cs typeface="Calibri"/>
            </a:endParaRPr>
          </a:p>
          <a:p>
            <a:r>
              <a:rPr lang="en-US" sz="1400" b="1">
                <a:latin typeface="Times New Roman"/>
                <a:ea typeface="+mn-lt"/>
                <a:cs typeface="+mn-lt"/>
              </a:rPr>
              <a:t>Y</a:t>
            </a:r>
            <a:r>
              <a:rPr lang="en-US" sz="1400" b="1" baseline="-25000">
                <a:latin typeface="Times New Roman"/>
                <a:ea typeface="+mn-lt"/>
                <a:cs typeface="+mn-lt"/>
              </a:rPr>
              <a:t>1</a:t>
            </a:r>
            <a:r>
              <a:rPr lang="en-US" sz="1400" b="1">
                <a:latin typeface="Times New Roman"/>
                <a:ea typeface="+mn-lt"/>
                <a:cs typeface="+mn-lt"/>
              </a:rPr>
              <a:t> = r</a:t>
            </a:r>
            <a:r>
              <a:rPr lang="en-US" sz="1400" b="1" baseline="-25000">
                <a:latin typeface="Times New Roman"/>
                <a:ea typeface="+mn-lt"/>
                <a:cs typeface="+mn-lt"/>
              </a:rPr>
              <a:t>1</a:t>
            </a:r>
            <a:r>
              <a:rPr lang="en-US" sz="1400" b="1">
                <a:latin typeface="Times New Roman"/>
                <a:ea typeface="+mn-lt"/>
                <a:cs typeface="+mn-lt"/>
              </a:rPr>
              <a:t> sin Φ</a:t>
            </a:r>
            <a:endParaRPr lang="en-US" sz="1400">
              <a:latin typeface="Times New Roman"/>
              <a:cs typeface="Calibri"/>
            </a:endParaRPr>
          </a:p>
          <a:p>
            <a:r>
              <a:rPr lang="en-US" sz="1400" b="1">
                <a:latin typeface="Times New Roman"/>
                <a:ea typeface="+mn-lt"/>
                <a:cs typeface="+mn-lt"/>
              </a:rPr>
              <a:t>X</a:t>
            </a:r>
            <a:r>
              <a:rPr lang="en-US" sz="1400" b="1" baseline="-25000">
                <a:latin typeface="Times New Roman"/>
                <a:ea typeface="+mn-lt"/>
                <a:cs typeface="+mn-lt"/>
              </a:rPr>
              <a:t>2</a:t>
            </a:r>
            <a:r>
              <a:rPr lang="en-US" sz="1400" b="1">
                <a:latin typeface="Times New Roman"/>
                <a:ea typeface="+mn-lt"/>
                <a:cs typeface="+mn-lt"/>
              </a:rPr>
              <a:t>= X</a:t>
            </a:r>
            <a:r>
              <a:rPr lang="en-US" sz="1400" b="1" baseline="-25000">
                <a:latin typeface="Times New Roman"/>
                <a:ea typeface="+mn-lt"/>
                <a:cs typeface="+mn-lt"/>
              </a:rPr>
              <a:t>1</a:t>
            </a:r>
            <a:r>
              <a:rPr lang="en-US" sz="1400" b="1">
                <a:latin typeface="Times New Roman"/>
                <a:ea typeface="+mn-lt"/>
                <a:cs typeface="+mn-lt"/>
              </a:rPr>
              <a:t>+r</a:t>
            </a:r>
            <a:r>
              <a:rPr lang="en-US" sz="1400" b="1" baseline="-25000">
                <a:latin typeface="Times New Roman"/>
                <a:ea typeface="+mn-lt"/>
                <a:cs typeface="+mn-lt"/>
              </a:rPr>
              <a:t>2X</a:t>
            </a:r>
            <a:endParaRPr lang="en-US" sz="1400">
              <a:latin typeface="Times New Roman"/>
              <a:cs typeface="Calibri"/>
            </a:endParaRPr>
          </a:p>
          <a:p>
            <a:r>
              <a:rPr lang="en-US" sz="1400" b="1">
                <a:latin typeface="Times New Roman"/>
                <a:ea typeface="+mn-lt"/>
                <a:cs typeface="+mn-lt"/>
              </a:rPr>
              <a:t>Y</a:t>
            </a:r>
            <a:r>
              <a:rPr lang="en-US" sz="1400" b="1" baseline="-25000">
                <a:latin typeface="Times New Roman"/>
                <a:ea typeface="+mn-lt"/>
                <a:cs typeface="+mn-lt"/>
              </a:rPr>
              <a:t>2</a:t>
            </a:r>
            <a:r>
              <a:rPr lang="en-US" sz="1400" b="1">
                <a:latin typeface="Times New Roman"/>
                <a:ea typeface="+mn-lt"/>
                <a:cs typeface="+mn-lt"/>
              </a:rPr>
              <a:t>= Y</a:t>
            </a:r>
            <a:r>
              <a:rPr lang="en-US" sz="1400" b="1" baseline="-25000">
                <a:latin typeface="Times New Roman"/>
                <a:ea typeface="+mn-lt"/>
                <a:cs typeface="+mn-lt"/>
              </a:rPr>
              <a:t>1</a:t>
            </a:r>
            <a:r>
              <a:rPr lang="en-US" sz="1400" b="1">
                <a:latin typeface="Times New Roman"/>
                <a:ea typeface="+mn-lt"/>
                <a:cs typeface="+mn-lt"/>
              </a:rPr>
              <a:t>+r</a:t>
            </a:r>
            <a:r>
              <a:rPr lang="en-US" sz="1400" b="1" baseline="-25000">
                <a:latin typeface="Times New Roman"/>
                <a:ea typeface="+mn-lt"/>
                <a:cs typeface="+mn-lt"/>
              </a:rPr>
              <a:t>2Y</a:t>
            </a:r>
            <a:endParaRPr lang="en-US" sz="1400">
              <a:latin typeface="Times New Roman"/>
              <a:cs typeface="Calibri"/>
            </a:endParaRPr>
          </a:p>
          <a:p>
            <a:pPr marL="0" indent="0">
              <a:buNone/>
            </a:pPr>
            <a:endParaRPr lang="en-US" sz="1400">
              <a:latin typeface="Times New Roman"/>
              <a:cs typeface="Times New Roman"/>
            </a:endParaRPr>
          </a:p>
          <a:p>
            <a:endParaRPr lang="en-US" sz="1400">
              <a:latin typeface="Times New Roman"/>
              <a:cs typeface="Times New Roman"/>
            </a:endParaRPr>
          </a:p>
        </p:txBody>
      </p:sp>
      <p:pic>
        <p:nvPicPr>
          <p:cNvPr id="4" name="Picture 4">
            <a:extLst>
              <a:ext uri="{FF2B5EF4-FFF2-40B4-BE49-F238E27FC236}">
                <a16:creationId xmlns:a16="http://schemas.microsoft.com/office/drawing/2014/main" id="{F3ED4BB1-4CAC-4AEF-BD16-F6262FE6B880}"/>
              </a:ext>
            </a:extLst>
          </p:cNvPr>
          <p:cNvPicPr>
            <a:picLocks noChangeAspect="1"/>
          </p:cNvPicPr>
          <p:nvPr/>
        </p:nvPicPr>
        <p:blipFill>
          <a:blip r:embed="rId2"/>
          <a:stretch>
            <a:fillRect/>
          </a:stretch>
        </p:blipFill>
        <p:spPr>
          <a:xfrm>
            <a:off x="1503826" y="2132453"/>
            <a:ext cx="1629696" cy="1153523"/>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AFE10D2C-AF67-49E5-8E38-6CF81CEB5A39}"/>
              </a:ext>
            </a:extLst>
          </p:cNvPr>
          <p:cNvPicPr>
            <a:picLocks noChangeAspect="1"/>
          </p:cNvPicPr>
          <p:nvPr/>
        </p:nvPicPr>
        <p:blipFill>
          <a:blip r:embed="rId3"/>
          <a:stretch>
            <a:fillRect/>
          </a:stretch>
        </p:blipFill>
        <p:spPr>
          <a:xfrm>
            <a:off x="5462204" y="1480075"/>
            <a:ext cx="3106604" cy="3604569"/>
          </a:xfrm>
          <a:prstGeom prst="rect">
            <a:avLst/>
          </a:prstGeom>
        </p:spPr>
      </p:pic>
    </p:spTree>
    <p:extLst>
      <p:ext uri="{BB962C8B-B14F-4D97-AF65-F5344CB8AC3E}">
        <p14:creationId xmlns:p14="http://schemas.microsoft.com/office/powerpoint/2010/main" val="25210072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16A5-DF88-4960-B9AA-B2798ECF104D}"/>
              </a:ext>
            </a:extLst>
          </p:cNvPr>
          <p:cNvSpPr>
            <a:spLocks noGrp="1"/>
          </p:cNvSpPr>
          <p:nvPr>
            <p:ph type="title"/>
          </p:nvPr>
        </p:nvSpPr>
        <p:spPr/>
        <p:txBody>
          <a:bodyPr/>
          <a:lstStyle/>
          <a:p>
            <a:r>
              <a:rPr lang="en-US" b="1">
                <a:latin typeface="Times New Roman"/>
                <a:ea typeface="+mj-lt"/>
                <a:cs typeface="+mj-lt"/>
              </a:rPr>
              <a:t>ROBERT’S MECHANISM IN GEOGEBRA:</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657ADC18-04B1-4B3F-ADD1-9F3AE16897EE}"/>
              </a:ext>
            </a:extLst>
          </p:cNvPr>
          <p:cNvSpPr>
            <a:spLocks noGrp="1"/>
          </p:cNvSpPr>
          <p:nvPr>
            <p:ph idx="1"/>
          </p:nvPr>
        </p:nvSpPr>
        <p:spPr>
          <a:xfrm>
            <a:off x="761195" y="1448764"/>
            <a:ext cx="7626096" cy="2770632"/>
          </a:xfrm>
        </p:spPr>
        <p:txBody>
          <a:bodyPr vert="horz" lIns="91440" tIns="45720" rIns="91440" bIns="45720" rtlCol="0" anchor="t">
            <a:noAutofit/>
          </a:bodyPr>
          <a:lstStyle/>
          <a:p>
            <a:r>
              <a:rPr lang="en-US" sz="1300">
                <a:latin typeface="Times New Roman"/>
                <a:ea typeface="+mn-lt"/>
                <a:cs typeface="+mn-lt"/>
              </a:rPr>
              <a:t>GeoGebra is dynamic mathematics software for all levels of education that brings together geometry, algebra, spreadsheets, graphing, statistics, and calculus in one easy-to-use package. GeoGebra is a rapidly expanding community of millions of users located in about every country. GeoGebra has become the leading provider of dynamic mathematics software, supporting science, technology, engineering, and mathematics (STEM) education and innovations in teaching, and learning worldwide.</a:t>
            </a:r>
            <a:endParaRPr lang="en-US" sz="1300">
              <a:latin typeface="Times New Roman"/>
              <a:cs typeface="Times New Roman"/>
            </a:endParaRPr>
          </a:p>
          <a:p>
            <a:r>
              <a:rPr lang="en-US" sz="1300">
                <a:latin typeface="Times New Roman"/>
                <a:ea typeface="+mn-lt"/>
                <a:cs typeface="+mn-lt"/>
              </a:rPr>
              <a:t>We have Done the Animation of the Roberts Mechanism in GeoGebra:</a:t>
            </a:r>
            <a:endParaRPr lang="en-US" sz="1300">
              <a:latin typeface="Times New Roman"/>
              <a:cs typeface="Times New Roman"/>
            </a:endParaRPr>
          </a:p>
          <a:p>
            <a:r>
              <a:rPr lang="en-US" sz="1300">
                <a:latin typeface="Times New Roman"/>
                <a:ea typeface="+mn-lt"/>
                <a:cs typeface="+mn-lt"/>
              </a:rPr>
              <a:t>Lengths:</a:t>
            </a:r>
            <a:endParaRPr lang="en-US" sz="1300">
              <a:latin typeface="Times New Roman"/>
              <a:cs typeface="Times New Roman"/>
            </a:endParaRPr>
          </a:p>
          <a:p>
            <a:r>
              <a:rPr lang="en-US" sz="1300">
                <a:latin typeface="Times New Roman"/>
                <a:ea typeface="+mn-lt"/>
                <a:cs typeface="+mn-lt"/>
              </a:rPr>
              <a:t>AB = CD= 7 units</a:t>
            </a:r>
            <a:endParaRPr lang="en-US" sz="1300">
              <a:latin typeface="Times New Roman"/>
              <a:cs typeface="Times New Roman"/>
            </a:endParaRPr>
          </a:p>
          <a:p>
            <a:r>
              <a:rPr lang="en-US" sz="1300">
                <a:latin typeface="Times New Roman"/>
                <a:ea typeface="+mn-lt"/>
                <a:cs typeface="+mn-lt"/>
              </a:rPr>
              <a:t>BP = CP = 6.32units</a:t>
            </a:r>
            <a:endParaRPr lang="en-US" sz="1300">
              <a:latin typeface="Times New Roman"/>
              <a:cs typeface="Times New Roman"/>
            </a:endParaRPr>
          </a:p>
          <a:p>
            <a:r>
              <a:rPr lang="en-US" sz="1300">
                <a:latin typeface="Times New Roman"/>
                <a:ea typeface="+mn-lt"/>
                <a:cs typeface="+mn-lt"/>
              </a:rPr>
              <a:t>BC = 3 units</a:t>
            </a:r>
            <a:endParaRPr lang="en-US" sz="1300">
              <a:latin typeface="Times New Roman"/>
              <a:cs typeface="Times New Roman"/>
            </a:endParaRPr>
          </a:p>
          <a:p>
            <a:r>
              <a:rPr lang="en-US" sz="1300">
                <a:latin typeface="Times New Roman"/>
                <a:ea typeface="+mn-lt"/>
                <a:cs typeface="+mn-lt"/>
              </a:rPr>
              <a:t>AD = 10 units</a:t>
            </a:r>
            <a:endParaRPr lang="en-US" sz="1300">
              <a:latin typeface="Times New Roman"/>
              <a:cs typeface="Times New Roman"/>
            </a:endParaRPr>
          </a:p>
          <a:p>
            <a:r>
              <a:rPr lang="en-US" sz="1300">
                <a:latin typeface="Times New Roman"/>
                <a:ea typeface="+mn-lt"/>
                <a:cs typeface="+mn-lt"/>
              </a:rPr>
              <a:t>Maximum Angle = 69.5 deg</a:t>
            </a:r>
            <a:endParaRPr lang="en-US" sz="1300">
              <a:latin typeface="Times New Roman"/>
              <a:cs typeface="Times New Roman"/>
            </a:endParaRPr>
          </a:p>
          <a:p>
            <a:r>
              <a:rPr lang="en-US" sz="1300">
                <a:latin typeface="Times New Roman"/>
                <a:ea typeface="+mn-lt"/>
                <a:cs typeface="+mn-lt"/>
              </a:rPr>
              <a:t>Minimum Angle = 40 deg</a:t>
            </a:r>
            <a:endParaRPr lang="en-US" sz="1300">
              <a:latin typeface="Times New Roman"/>
              <a:cs typeface="Times New Roman"/>
            </a:endParaRPr>
          </a:p>
          <a:p>
            <a:endParaRPr lang="en-US" sz="1300">
              <a:latin typeface="Times New Roman"/>
              <a:cs typeface="Times New Roman"/>
            </a:endParaRPr>
          </a:p>
        </p:txBody>
      </p:sp>
      <p:pic>
        <p:nvPicPr>
          <p:cNvPr id="4" name="Picture 4" descr="Chart, line chart&#10;&#10;Description automatically generated">
            <a:extLst>
              <a:ext uri="{FF2B5EF4-FFF2-40B4-BE49-F238E27FC236}">
                <a16:creationId xmlns:a16="http://schemas.microsoft.com/office/drawing/2014/main" id="{3E8E39ED-53BD-484D-9833-C36BD3151596}"/>
              </a:ext>
            </a:extLst>
          </p:cNvPr>
          <p:cNvPicPr>
            <a:picLocks noChangeAspect="1"/>
          </p:cNvPicPr>
          <p:nvPr/>
        </p:nvPicPr>
        <p:blipFill>
          <a:blip r:embed="rId2"/>
          <a:stretch>
            <a:fillRect/>
          </a:stretch>
        </p:blipFill>
        <p:spPr>
          <a:xfrm>
            <a:off x="6029324" y="3050222"/>
            <a:ext cx="1907381" cy="1400494"/>
          </a:xfrm>
          <a:prstGeom prst="rect">
            <a:avLst/>
          </a:prstGeom>
        </p:spPr>
      </p:pic>
    </p:spTree>
    <p:extLst>
      <p:ext uri="{BB962C8B-B14F-4D97-AF65-F5344CB8AC3E}">
        <p14:creationId xmlns:p14="http://schemas.microsoft.com/office/powerpoint/2010/main" val="40634193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B4CE5841-C184-4A70-A609-5FE4A50783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D8169-7CAC-4AEE-8ECF-A4D9132CBA21}"/>
              </a:ext>
            </a:extLst>
          </p:cNvPr>
          <p:cNvSpPr>
            <a:spLocks noGrp="1"/>
          </p:cNvSpPr>
          <p:nvPr>
            <p:ph type="title"/>
          </p:nvPr>
        </p:nvSpPr>
        <p:spPr>
          <a:xfrm>
            <a:off x="2253919" y="203843"/>
            <a:ext cx="3051636" cy="506719"/>
          </a:xfrm>
        </p:spPr>
        <p:txBody>
          <a:bodyPr anchor="t">
            <a:normAutofit fontScale="90000"/>
          </a:bodyPr>
          <a:lstStyle/>
          <a:p>
            <a:r>
              <a:rPr lang="en-US" sz="3100" b="1">
                <a:latin typeface="Times New Roman"/>
                <a:cs typeface="Poppins Black"/>
              </a:rPr>
              <a:t>APPLICATIONS</a:t>
            </a:r>
          </a:p>
        </p:txBody>
      </p:sp>
      <p:pic>
        <p:nvPicPr>
          <p:cNvPr id="4" name="Picture 8">
            <a:extLst>
              <a:ext uri="{FF2B5EF4-FFF2-40B4-BE49-F238E27FC236}">
                <a16:creationId xmlns:a16="http://schemas.microsoft.com/office/drawing/2014/main" id="{FC0F469E-CA83-4CA3-81BE-5083C3FF9D78}"/>
              </a:ext>
            </a:extLst>
          </p:cNvPr>
          <p:cNvPicPr>
            <a:picLocks noGrp="1" noChangeAspect="1"/>
          </p:cNvPicPr>
          <p:nvPr>
            <p:ph idx="1"/>
          </p:nvPr>
        </p:nvPicPr>
        <p:blipFill>
          <a:blip r:embed="rId2"/>
          <a:stretch>
            <a:fillRect/>
          </a:stretch>
        </p:blipFill>
        <p:spPr>
          <a:xfrm>
            <a:off x="2096314" y="714065"/>
            <a:ext cx="4957392" cy="3715349"/>
          </a:xfrm>
        </p:spPr>
      </p:pic>
      <p:sp>
        <p:nvSpPr>
          <p:cNvPr id="6" name="Rectangle 9">
            <a:extLst>
              <a:ext uri="{FF2B5EF4-FFF2-40B4-BE49-F238E27FC236}">
                <a16:creationId xmlns:a16="http://schemas.microsoft.com/office/drawing/2014/main" id="{CD1AAA2C-FBBE-42AA-B869-31D524B7653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584255"/>
            <a:ext cx="7879842" cy="13716"/>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1">
            <a:extLst>
              <a:ext uri="{FF2B5EF4-FFF2-40B4-BE49-F238E27FC236}">
                <a16:creationId xmlns:a16="http://schemas.microsoft.com/office/drawing/2014/main" id="{5F937BBF-9326-4230-AB1B-F1795E3505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187702" y="3000213"/>
            <a:ext cx="41148" cy="3154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234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06CE56-3881-4ADA-8CEF-D18B02C242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158" y="260093"/>
            <a:ext cx="109728"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9F3C543-62EC-4433-9C93-A2CD8764E9B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3375901"/>
            <a:ext cx="8276022" cy="13716"/>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useBgFill="1">
        <p:nvSpPr>
          <p:cNvPr id="25" name="Rectangle 24">
            <a:extLst>
              <a:ext uri="{FF2B5EF4-FFF2-40B4-BE49-F238E27FC236}">
                <a16:creationId xmlns:a16="http://schemas.microsoft.com/office/drawing/2014/main" id="{5A59F003-E00A-43F9-91DC-CC54E3B874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ying a bow in an arrangment of presents">
            <a:extLst>
              <a:ext uri="{FF2B5EF4-FFF2-40B4-BE49-F238E27FC236}">
                <a16:creationId xmlns:a16="http://schemas.microsoft.com/office/drawing/2014/main" id="{F92918A8-F838-4A7C-8CEC-B6B022BE3DD4}"/>
              </a:ext>
            </a:extLst>
          </p:cNvPr>
          <p:cNvPicPr>
            <a:picLocks noChangeAspect="1"/>
          </p:cNvPicPr>
          <p:nvPr/>
        </p:nvPicPr>
        <p:blipFill rotWithShape="1">
          <a:blip r:embed="rId2"/>
          <a:srcRect t="7515" r="-2" b="8087"/>
          <a:stretch/>
        </p:blipFill>
        <p:spPr>
          <a:xfrm>
            <a:off x="15" y="7"/>
            <a:ext cx="9143986" cy="5143493"/>
          </a:xfrm>
          <a:prstGeom prst="rect">
            <a:avLst/>
          </a:prstGeom>
        </p:spPr>
      </p:pic>
      <p:sp>
        <p:nvSpPr>
          <p:cNvPr id="27" name="Rectangle 26">
            <a:extLst>
              <a:ext uri="{FF2B5EF4-FFF2-40B4-BE49-F238E27FC236}">
                <a16:creationId xmlns:a16="http://schemas.microsoft.com/office/drawing/2014/main" id="{D74A4382-E3AD-430A-9A1F-DFA3E0E77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9F40191-0F44-4FD1-82CC-ACB507C14B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3" cy="51435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184C7-0BA6-4A03-9F44-BC5770B6FE62}"/>
              </a:ext>
            </a:extLst>
          </p:cNvPr>
          <p:cNvSpPr>
            <a:spLocks noGrp="1"/>
          </p:cNvSpPr>
          <p:nvPr>
            <p:ph type="title"/>
          </p:nvPr>
        </p:nvSpPr>
        <p:spPr>
          <a:xfrm>
            <a:off x="267696" y="3040330"/>
            <a:ext cx="6808922" cy="1790700"/>
          </a:xfrm>
        </p:spPr>
        <p:txBody>
          <a:bodyPr vert="horz" lIns="68580" tIns="34290" rIns="68580" bIns="34290" rtlCol="0" anchor="b">
            <a:normAutofit/>
          </a:bodyPr>
          <a:lstStyle/>
          <a:p>
            <a:r>
              <a:rPr lang="en-US" sz="5000" b="1">
                <a:latin typeface="Times New Roman"/>
                <a:cs typeface="Times New Roman"/>
              </a:rPr>
              <a:t>Thank You</a:t>
            </a:r>
          </a:p>
        </p:txBody>
      </p:sp>
    </p:spTree>
    <p:extLst>
      <p:ext uri="{BB962C8B-B14F-4D97-AF65-F5344CB8AC3E}">
        <p14:creationId xmlns:p14="http://schemas.microsoft.com/office/powerpoint/2010/main" val="3848230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E1224E-6618-482E-BE87-321A7FC1CD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1CB0A-E707-469C-A930-6E5FA3DA276E}"/>
              </a:ext>
            </a:extLst>
          </p:cNvPr>
          <p:cNvSpPr>
            <a:spLocks noGrp="1"/>
          </p:cNvSpPr>
          <p:nvPr>
            <p:ph type="title"/>
          </p:nvPr>
        </p:nvSpPr>
        <p:spPr>
          <a:xfrm>
            <a:off x="494426" y="718086"/>
            <a:ext cx="2537460" cy="3707329"/>
          </a:xfrm>
        </p:spPr>
        <p:txBody>
          <a:bodyPr anchor="ctr">
            <a:normAutofit/>
          </a:bodyPr>
          <a:lstStyle/>
          <a:p>
            <a:r>
              <a:rPr lang="en-US">
                <a:latin typeface="Times New Roman"/>
                <a:ea typeface="+mj-lt"/>
                <a:cs typeface="Times New Roman"/>
              </a:rPr>
              <a:t>TEAM MEMBERS - 05</a:t>
            </a:r>
            <a:endParaRPr lang="en-US">
              <a:latin typeface="Times New Roman"/>
              <a:cs typeface="Times New Roman"/>
            </a:endParaRPr>
          </a:p>
        </p:txBody>
      </p:sp>
      <p:sp>
        <p:nvSpPr>
          <p:cNvPr id="11" name="Rectangle 10">
            <a:extLst>
              <a:ext uri="{FF2B5EF4-FFF2-40B4-BE49-F238E27FC236}">
                <a16:creationId xmlns:a16="http://schemas.microsoft.com/office/drawing/2014/main" id="{066346BE-FDB4-4772-A696-0719490ABD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595" y="260093"/>
            <a:ext cx="109728"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426" y="4622292"/>
            <a:ext cx="2537460" cy="13716"/>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graphicFrame>
        <p:nvGraphicFramePr>
          <p:cNvPr id="7" name="Content Placeholder 2">
            <a:extLst>
              <a:ext uri="{FF2B5EF4-FFF2-40B4-BE49-F238E27FC236}">
                <a16:creationId xmlns:a16="http://schemas.microsoft.com/office/drawing/2014/main" id="{19A9150D-CD97-438A-93F4-0E4B2537DB18}"/>
              </a:ext>
            </a:extLst>
          </p:cNvPr>
          <p:cNvGraphicFramePr>
            <a:graphicFrameLocks noGrp="1"/>
          </p:cNvGraphicFramePr>
          <p:nvPr>
            <p:ph idx="1"/>
            <p:extLst>
              <p:ext uri="{D42A27DB-BD31-4B8C-83A1-F6EECF244321}">
                <p14:modId xmlns:p14="http://schemas.microsoft.com/office/powerpoint/2010/main" val="2040759686"/>
              </p:ext>
            </p:extLst>
          </p:nvPr>
        </p:nvGraphicFramePr>
        <p:xfrm>
          <a:off x="3415284" y="466344"/>
          <a:ext cx="5109210" cy="4155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248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p:nvPr/>
        </p:nvSpPr>
        <p:spPr>
          <a:xfrm>
            <a:off x="720009" y="183270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720009" y="32122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4702809" y="183270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4702809" y="3212255"/>
            <a:ext cx="974100" cy="97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txBox="1">
            <a:spLocks noGrp="1"/>
          </p:cNvSpPr>
          <p:nvPr>
            <p:ph type="subTitle" idx="4"/>
          </p:nvPr>
        </p:nvSpPr>
        <p:spPr>
          <a:xfrm>
            <a:off x="1817025" y="3388498"/>
            <a:ext cx="2682600" cy="789309"/>
          </a:xfrm>
          <a:prstGeom prst="rect">
            <a:avLst/>
          </a:prstGeom>
        </p:spPr>
        <p:txBody>
          <a:bodyPr spcFirstLastPara="1" wrap="square" lIns="91425" tIns="91425" rIns="91425" bIns="91425" anchor="t" anchorCtr="0">
            <a:noAutofit/>
          </a:bodyPr>
          <a:lstStyle/>
          <a:p>
            <a:pPr marL="0" indent="0"/>
            <a:r>
              <a:rPr lang="en" b="1">
                <a:latin typeface="Times New Roman"/>
              </a:rPr>
              <a:t>Mechanism And Its Types</a:t>
            </a:r>
            <a:endParaRPr lang="en-US" b="1">
              <a:latin typeface="Times New Roman"/>
            </a:endParaRPr>
          </a:p>
        </p:txBody>
      </p:sp>
      <p:sp>
        <p:nvSpPr>
          <p:cNvPr id="241" name="Google Shape;241;p28"/>
          <p:cNvSpPr txBox="1">
            <a:spLocks noGrp="1"/>
          </p:cNvSpPr>
          <p:nvPr>
            <p:ph type="title" idx="6"/>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rPr>
              <a:t>Table of Contents</a:t>
            </a:r>
            <a:endParaRPr lang="en-US" b="1">
              <a:latin typeface="Times New Roman"/>
            </a:endParaRPr>
          </a:p>
        </p:txBody>
      </p:sp>
      <p:sp>
        <p:nvSpPr>
          <p:cNvPr id="242" name="Google Shape;242;p28"/>
          <p:cNvSpPr txBox="1">
            <a:spLocks noGrp="1"/>
          </p:cNvSpPr>
          <p:nvPr>
            <p:ph type="subTitle" idx="1"/>
          </p:nvPr>
        </p:nvSpPr>
        <p:spPr>
          <a:xfrm>
            <a:off x="1720584" y="2133962"/>
            <a:ext cx="2682600" cy="371400"/>
          </a:xfrm>
          <a:prstGeom prst="rect">
            <a:avLst/>
          </a:prstGeom>
        </p:spPr>
        <p:txBody>
          <a:bodyPr spcFirstLastPara="1" wrap="square" lIns="91425" tIns="91425" rIns="91425" bIns="91425" anchor="t" anchorCtr="0">
            <a:noAutofit/>
          </a:bodyPr>
          <a:lstStyle/>
          <a:p>
            <a:pPr algn="ctr"/>
            <a:r>
              <a:rPr lang="en" b="1">
                <a:latin typeface="Times New Roman"/>
              </a:rPr>
              <a:t>INTRODUCTION</a:t>
            </a:r>
            <a:endParaRPr lang="en-US" b="1">
              <a:latin typeface="Times New Roman"/>
            </a:endParaRPr>
          </a:p>
          <a:p>
            <a:pPr marL="0" lvl="0" indent="0" algn="l">
              <a:spcBef>
                <a:spcPts val="0"/>
              </a:spcBef>
              <a:spcAft>
                <a:spcPts val="1600"/>
              </a:spcAft>
              <a:buNone/>
            </a:pPr>
            <a:endParaRPr lang="en"/>
          </a:p>
        </p:txBody>
      </p:sp>
      <p:sp>
        <p:nvSpPr>
          <p:cNvPr id="243" name="Google Shape;243;p28"/>
          <p:cNvSpPr txBox="1">
            <a:spLocks noGrp="1"/>
          </p:cNvSpPr>
          <p:nvPr>
            <p:ph type="title"/>
          </p:nvPr>
        </p:nvSpPr>
        <p:spPr>
          <a:xfrm>
            <a:off x="764102" y="196740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45" name="Google Shape;245;p28"/>
          <p:cNvSpPr txBox="1">
            <a:spLocks noGrp="1"/>
          </p:cNvSpPr>
          <p:nvPr>
            <p:ph type="title" idx="7"/>
          </p:nvPr>
        </p:nvSpPr>
        <p:spPr>
          <a:xfrm>
            <a:off x="4746909" y="196740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46" name="Google Shape;246;p28"/>
          <p:cNvSpPr txBox="1">
            <a:spLocks noGrp="1"/>
          </p:cNvSpPr>
          <p:nvPr>
            <p:ph type="subTitle" idx="8"/>
          </p:nvPr>
        </p:nvSpPr>
        <p:spPr>
          <a:xfrm>
            <a:off x="5774820" y="2133962"/>
            <a:ext cx="2929059" cy="364257"/>
          </a:xfrm>
          <a:prstGeom prst="rect">
            <a:avLst/>
          </a:prstGeom>
        </p:spPr>
        <p:txBody>
          <a:bodyPr spcFirstLastPara="1" wrap="square" lIns="91425" tIns="91425" rIns="91425" bIns="91425" anchor="t" anchorCtr="0">
            <a:noAutofit/>
          </a:bodyPr>
          <a:lstStyle/>
          <a:p>
            <a:pPr marL="0" indent="0"/>
            <a:r>
              <a:rPr lang="en" b="1">
                <a:latin typeface="Times New Roman"/>
              </a:rPr>
              <a:t>FOURBAR MECHANISM</a:t>
            </a:r>
          </a:p>
        </p:txBody>
      </p:sp>
      <p:sp>
        <p:nvSpPr>
          <p:cNvPr id="248" name="Google Shape;248;p28"/>
          <p:cNvSpPr txBox="1">
            <a:spLocks noGrp="1"/>
          </p:cNvSpPr>
          <p:nvPr>
            <p:ph type="title" idx="13"/>
          </p:nvPr>
        </p:nvSpPr>
        <p:spPr>
          <a:xfrm>
            <a:off x="4746909" y="334695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49" name="Google Shape;249;p28"/>
          <p:cNvSpPr txBox="1">
            <a:spLocks noGrp="1"/>
          </p:cNvSpPr>
          <p:nvPr>
            <p:ph type="subTitle" idx="14"/>
          </p:nvPr>
        </p:nvSpPr>
        <p:spPr>
          <a:xfrm>
            <a:off x="5774820" y="3513513"/>
            <a:ext cx="2682600" cy="371400"/>
          </a:xfrm>
          <a:prstGeom prst="rect">
            <a:avLst/>
          </a:prstGeom>
        </p:spPr>
        <p:txBody>
          <a:bodyPr spcFirstLastPara="1" wrap="square" lIns="91425" tIns="91425" rIns="91425" bIns="91425" anchor="t" anchorCtr="0">
            <a:noAutofit/>
          </a:bodyPr>
          <a:lstStyle/>
          <a:p>
            <a:pPr marL="0" indent="0"/>
            <a:r>
              <a:rPr lang="en" b="1">
                <a:latin typeface="Times New Roman"/>
              </a:rPr>
              <a:t>APPLICATION </a:t>
            </a:r>
            <a:endParaRPr lang="en-US" b="1">
              <a:latin typeface="Times New Roman"/>
            </a:endParaRPr>
          </a:p>
        </p:txBody>
      </p:sp>
      <p:sp>
        <p:nvSpPr>
          <p:cNvPr id="251" name="Google Shape;251;p28"/>
          <p:cNvSpPr txBox="1">
            <a:spLocks noGrp="1"/>
          </p:cNvSpPr>
          <p:nvPr>
            <p:ph type="title" idx="3"/>
          </p:nvPr>
        </p:nvSpPr>
        <p:spPr>
          <a:xfrm>
            <a:off x="764102" y="3346952"/>
            <a:ext cx="8859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9A9DA9-7DC8-488B-A882-123947B0F3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57F6BDD4-E066-4008-8011-6CC31AEB45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81" y="475214"/>
            <a:ext cx="5128927" cy="4121944"/>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A53AB2-EAF2-4615-BB63-2B4B053484EA}"/>
              </a:ext>
            </a:extLst>
          </p:cNvPr>
          <p:cNvSpPr>
            <a:spLocks noGrp="1"/>
          </p:cNvSpPr>
          <p:nvPr>
            <p:ph type="title"/>
          </p:nvPr>
        </p:nvSpPr>
        <p:spPr>
          <a:xfrm>
            <a:off x="630934" y="733964"/>
            <a:ext cx="4493433" cy="829818"/>
          </a:xfrm>
        </p:spPr>
        <p:txBody>
          <a:bodyPr>
            <a:normAutofit/>
          </a:bodyPr>
          <a:lstStyle/>
          <a:p>
            <a:r>
              <a:rPr lang="en-US" sz="2400" b="1">
                <a:latin typeface="Times New Roman"/>
                <a:ea typeface="+mj-lt"/>
                <a:cs typeface="+mj-lt"/>
              </a:rPr>
              <a:t>INTRODUCTION</a:t>
            </a:r>
            <a:endParaRPr lang="en-US" sz="2400" b="1">
              <a:latin typeface="Times New Roman"/>
              <a:cs typeface="Poppins Black"/>
            </a:endParaRPr>
          </a:p>
        </p:txBody>
      </p:sp>
      <p:sp>
        <p:nvSpPr>
          <p:cNvPr id="22" name="Rectangle 21">
            <a:extLst>
              <a:ext uri="{FF2B5EF4-FFF2-40B4-BE49-F238E27FC236}">
                <a16:creationId xmlns:a16="http://schemas.microsoft.com/office/drawing/2014/main" id="{2711A8FB-68FC-45FC-B01E-38F809E2D4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175" y="878475"/>
            <a:ext cx="96012"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A865FE3-5FC9-4049-87CF-30019C46C0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093" y="1570482"/>
            <a:ext cx="4385012" cy="685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207ADB8-CFDF-451F-9946-3FA448365525}"/>
              </a:ext>
            </a:extLst>
          </p:cNvPr>
          <p:cNvSpPr>
            <a:spLocks noGrp="1"/>
          </p:cNvSpPr>
          <p:nvPr>
            <p:ph idx="1"/>
          </p:nvPr>
        </p:nvSpPr>
        <p:spPr>
          <a:xfrm>
            <a:off x="630936" y="1689652"/>
            <a:ext cx="4495419" cy="2670188"/>
          </a:xfrm>
        </p:spPr>
        <p:txBody>
          <a:bodyPr vert="horz" lIns="68580" tIns="34290" rIns="68580" bIns="34290" rtlCol="0" anchor="t">
            <a:noAutofit/>
          </a:bodyPr>
          <a:lstStyle/>
          <a:p>
            <a:r>
              <a:rPr lang="en-US" sz="1800">
                <a:latin typeface="Times New Roman"/>
                <a:ea typeface="+mn-lt"/>
                <a:cs typeface="+mn-lt"/>
              </a:rPr>
              <a:t>If a number of bodies assembled in such a way that the motion of one body causes constrained and predictable motion to other bodies, then it is called mechanism. On another side, a machine is a mechanism or a combination of the mechanism. In addition to imparting motion to other parts, the machine also converts available mechanical energy into desired work</a:t>
            </a:r>
            <a:endParaRPr lang="en-US" sz="1400">
              <a:latin typeface="Times New Roman"/>
              <a:cs typeface="Calibri"/>
            </a:endParaRPr>
          </a:p>
        </p:txBody>
      </p:sp>
      <p:pic>
        <p:nvPicPr>
          <p:cNvPr id="5" name="Picture 4" descr="Light bulb on yellow background with sketched light beams and cord">
            <a:extLst>
              <a:ext uri="{FF2B5EF4-FFF2-40B4-BE49-F238E27FC236}">
                <a16:creationId xmlns:a16="http://schemas.microsoft.com/office/drawing/2014/main" id="{20D7AD53-97A5-412A-BBB3-0B6B7D3C4395}"/>
              </a:ext>
            </a:extLst>
          </p:cNvPr>
          <p:cNvPicPr>
            <a:picLocks noChangeAspect="1"/>
          </p:cNvPicPr>
          <p:nvPr/>
        </p:nvPicPr>
        <p:blipFill rotWithShape="1">
          <a:blip r:embed="rId2"/>
          <a:srcRect l="50942" r="8617" b="3"/>
          <a:stretch/>
        </p:blipFill>
        <p:spPr>
          <a:xfrm>
            <a:off x="5941286" y="473202"/>
            <a:ext cx="2710390" cy="4121658"/>
          </a:xfrm>
          <a:prstGeom prst="rect">
            <a:avLst/>
          </a:prstGeom>
        </p:spPr>
      </p:pic>
    </p:spTree>
    <p:extLst>
      <p:ext uri="{BB962C8B-B14F-4D97-AF65-F5344CB8AC3E}">
        <p14:creationId xmlns:p14="http://schemas.microsoft.com/office/powerpoint/2010/main" val="206891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485D-4F58-4839-98F9-E716F51159C1}"/>
              </a:ext>
            </a:extLst>
          </p:cNvPr>
          <p:cNvSpPr>
            <a:spLocks noGrp="1"/>
          </p:cNvSpPr>
          <p:nvPr>
            <p:ph type="title"/>
          </p:nvPr>
        </p:nvSpPr>
        <p:spPr/>
        <p:txBody>
          <a:bodyPr/>
          <a:lstStyle/>
          <a:p>
            <a:r>
              <a:rPr lang="en-US" b="1">
                <a:latin typeface="Times New Roman"/>
                <a:ea typeface="+mj-lt"/>
                <a:cs typeface="+mj-lt"/>
              </a:rPr>
              <a:t>OBJECTIVE OF THE WORK:</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F4732C37-EABF-4E27-BEAD-239B7331E565}"/>
              </a:ext>
            </a:extLst>
          </p:cNvPr>
          <p:cNvSpPr>
            <a:spLocks noGrp="1"/>
          </p:cNvSpPr>
          <p:nvPr>
            <p:ph idx="1"/>
          </p:nvPr>
        </p:nvSpPr>
        <p:spPr/>
        <p:txBody>
          <a:bodyPr vert="horz" lIns="91440" tIns="45720" rIns="91440" bIns="45720" rtlCol="0" anchor="t">
            <a:normAutofit fontScale="70000" lnSpcReduction="20000"/>
          </a:bodyPr>
          <a:lstStyle/>
          <a:p>
            <a:r>
              <a:rPr lang="en-US">
                <a:latin typeface="Times New Roman"/>
                <a:ea typeface="+mn-lt"/>
                <a:cs typeface="+mn-lt"/>
              </a:rPr>
              <a:t> We will be focusing on cutting the shortcomings in this mechanism.</a:t>
            </a:r>
            <a:endParaRPr lang="en-US">
              <a:latin typeface="Times New Roman"/>
              <a:cs typeface="Times New Roman"/>
            </a:endParaRPr>
          </a:p>
          <a:p>
            <a:r>
              <a:rPr lang="en-US">
                <a:latin typeface="Times New Roman"/>
                <a:ea typeface="+mn-lt"/>
                <a:cs typeface="+mn-lt"/>
              </a:rPr>
              <a:t> Most important is that we are not aware of the fact that how efficiently we can use this mechanism like:</a:t>
            </a:r>
            <a:endParaRPr lang="en-US">
              <a:latin typeface="Times New Roman"/>
              <a:cs typeface="Times New Roman"/>
            </a:endParaRPr>
          </a:p>
          <a:p>
            <a:r>
              <a:rPr lang="en-US">
                <a:latin typeface="Times New Roman"/>
                <a:ea typeface="+mn-lt"/>
                <a:cs typeface="+mn-lt"/>
              </a:rPr>
              <a:t> Robert's mechanism can easily be used for civil and military purposes but there also it is needed to be little cost effective and fast.</a:t>
            </a:r>
            <a:endParaRPr lang="en-US">
              <a:latin typeface="Times New Roman"/>
              <a:cs typeface="Times New Roman"/>
            </a:endParaRPr>
          </a:p>
          <a:p>
            <a:r>
              <a:rPr lang="en-US">
                <a:latin typeface="Times New Roman"/>
                <a:ea typeface="+mn-lt"/>
                <a:cs typeface="+mn-lt"/>
              </a:rPr>
              <a:t>This mechanism can also be used in plantation (for digging the earth if we attach) plus for harvesting as well.</a:t>
            </a:r>
            <a:endParaRPr lang="en-US">
              <a:latin typeface="Times New Roman"/>
              <a:cs typeface="Times New Roman"/>
            </a:endParaRPr>
          </a:p>
          <a:p>
            <a:r>
              <a:rPr lang="en-US">
                <a:latin typeface="Times New Roman"/>
                <a:ea typeface="+mn-lt"/>
                <a:cs typeface="+mn-lt"/>
              </a:rPr>
              <a:t>One more thing, whenever we visit the library, we must spend at least an hour to find a specific book. Why not rack of books of specific title or category are placed at point p1 and a button is connected to that point. Whenever user push that button, the whole rack is Infront of him. </a:t>
            </a:r>
            <a:endParaRPr lang="en-US">
              <a:latin typeface="Times New Roman"/>
              <a:cs typeface="Times New Roman"/>
            </a:endParaRPr>
          </a:p>
          <a:p>
            <a:endParaRPr lang="en-US">
              <a:latin typeface="Times New Roman"/>
              <a:cs typeface="Times New Roman"/>
            </a:endParaRPr>
          </a:p>
        </p:txBody>
      </p:sp>
    </p:spTree>
    <p:extLst>
      <p:ext uri="{BB962C8B-B14F-4D97-AF65-F5344CB8AC3E}">
        <p14:creationId xmlns:p14="http://schemas.microsoft.com/office/powerpoint/2010/main" val="2260041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9A9DA9-7DC8-488B-A882-123947B0F3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57F6BDD4-E066-4008-8011-6CC31AEB45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81" y="475214"/>
            <a:ext cx="5128927" cy="4121944"/>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61A0DD-9BB6-4A5D-B588-AD33340E3E1D}"/>
              </a:ext>
            </a:extLst>
          </p:cNvPr>
          <p:cNvSpPr>
            <a:spLocks noGrp="1"/>
          </p:cNvSpPr>
          <p:nvPr>
            <p:ph type="title"/>
          </p:nvPr>
        </p:nvSpPr>
        <p:spPr>
          <a:xfrm>
            <a:off x="630935" y="733964"/>
            <a:ext cx="4493433" cy="829818"/>
          </a:xfrm>
        </p:spPr>
        <p:txBody>
          <a:bodyPr>
            <a:normAutofit/>
          </a:bodyPr>
          <a:lstStyle/>
          <a:p>
            <a:r>
              <a:rPr lang="en-US" sz="2400" b="1" dirty="0">
                <a:latin typeface="Times New Roman"/>
                <a:ea typeface="+mj-lt"/>
                <a:cs typeface="+mj-lt"/>
              </a:rPr>
              <a:t>Robert's mechanism Synthesis</a:t>
            </a:r>
            <a:endParaRPr lang="en-US" sz="2400" b="1" dirty="0">
              <a:latin typeface="Times New Roman"/>
              <a:cs typeface="Times New Roman"/>
            </a:endParaRPr>
          </a:p>
        </p:txBody>
      </p:sp>
      <p:sp>
        <p:nvSpPr>
          <p:cNvPr id="29" name="Rectangle 28">
            <a:extLst>
              <a:ext uri="{FF2B5EF4-FFF2-40B4-BE49-F238E27FC236}">
                <a16:creationId xmlns:a16="http://schemas.microsoft.com/office/drawing/2014/main" id="{2711A8FB-68FC-45FC-B01E-38F809E2D4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175" y="878475"/>
            <a:ext cx="96012"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2A865FE3-5FC9-4049-87CF-30019C46C0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093" y="1570482"/>
            <a:ext cx="4385012" cy="685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56A53E-6EAC-4C6C-8B9C-69D46271903B}"/>
              </a:ext>
            </a:extLst>
          </p:cNvPr>
          <p:cNvSpPr>
            <a:spLocks noGrp="1"/>
          </p:cNvSpPr>
          <p:nvPr>
            <p:ph idx="1"/>
          </p:nvPr>
        </p:nvSpPr>
        <p:spPr>
          <a:xfrm>
            <a:off x="581888" y="1441684"/>
            <a:ext cx="4495419" cy="2670188"/>
          </a:xfrm>
        </p:spPr>
        <p:txBody>
          <a:bodyPr vert="horz" lIns="68580" tIns="34290" rIns="68580" bIns="34290" rtlCol="0" anchor="t">
            <a:noAutofit/>
          </a:bodyPr>
          <a:lstStyle/>
          <a:p>
            <a:pPr>
              <a:lnSpc>
                <a:spcPct val="100000"/>
              </a:lnSpc>
              <a:buNone/>
            </a:pPr>
            <a:endParaRPr lang="en-US" sz="1500" dirty="0">
              <a:latin typeface="Times New Roman"/>
              <a:cs typeface="Times New Roman"/>
            </a:endParaRPr>
          </a:p>
          <a:p>
            <a:pPr>
              <a:lnSpc>
                <a:spcPct val="100000"/>
              </a:lnSpc>
              <a:buNone/>
            </a:pPr>
            <a:r>
              <a:rPr lang="en-US" sz="1500" dirty="0">
                <a:latin typeface="Times New Roman"/>
                <a:ea typeface="+mn-lt"/>
                <a:cs typeface="+mn-lt"/>
              </a:rPr>
              <a:t>The Englishman Roberts had proposed an approximate solution, based on a three-rod mechanism and on a CPD blade in the shape of an isosceles triangle</a:t>
            </a:r>
            <a:r>
              <a:rPr lang="en-US" sz="1500" dirty="0" smtClean="0">
                <a:latin typeface="Times New Roman"/>
                <a:ea typeface="+mn-lt"/>
                <a:cs typeface="+mn-lt"/>
              </a:rPr>
              <a:t>.</a:t>
            </a:r>
            <a:endParaRPr lang="en-US" sz="1500" dirty="0">
              <a:latin typeface="Times New Roman"/>
              <a:ea typeface="+mn-lt"/>
              <a:cs typeface="+mn-lt"/>
            </a:endParaRPr>
          </a:p>
          <a:p>
            <a:pPr>
              <a:lnSpc>
                <a:spcPct val="100000"/>
              </a:lnSpc>
            </a:pPr>
            <a:r>
              <a:rPr lang="en-US" sz="1500" dirty="0">
                <a:latin typeface="Times New Roman"/>
                <a:ea typeface="+mn-lt"/>
                <a:cs typeface="+mn-lt"/>
              </a:rPr>
              <a:t>This is a four bar mechanism, where, CPD is a single integral link.</a:t>
            </a:r>
          </a:p>
          <a:p>
            <a:pPr>
              <a:lnSpc>
                <a:spcPct val="100000"/>
              </a:lnSpc>
            </a:pPr>
            <a:r>
              <a:rPr lang="en-US" sz="1500" dirty="0">
                <a:latin typeface="Times New Roman"/>
                <a:ea typeface="+mn-lt"/>
                <a:cs typeface="+mn-lt"/>
              </a:rPr>
              <a:t> Also, dimensions AC BD, CP and PD are all equal and </a:t>
            </a:r>
          </a:p>
          <a:p>
            <a:pPr>
              <a:lnSpc>
                <a:spcPct val="100000"/>
              </a:lnSpc>
              <a:buNone/>
            </a:pPr>
            <a:r>
              <a:rPr lang="en-US" sz="1500" dirty="0">
                <a:latin typeface="Times New Roman"/>
                <a:ea typeface="+mn-lt"/>
                <a:cs typeface="+mn-lt"/>
              </a:rPr>
              <a:t>AD = 2 AP </a:t>
            </a:r>
            <a:endParaRPr lang="en-US" sz="1500" dirty="0">
              <a:latin typeface="Times New Roman"/>
              <a:cs typeface="Times New Roman"/>
            </a:endParaRPr>
          </a:p>
          <a:p>
            <a:pPr>
              <a:lnSpc>
                <a:spcPct val="100000"/>
              </a:lnSpc>
            </a:pPr>
            <a:r>
              <a:rPr lang="en-US" sz="1500" dirty="0">
                <a:latin typeface="Times New Roman"/>
                <a:ea typeface="+mn-lt"/>
                <a:cs typeface="+mn-lt"/>
              </a:rPr>
              <a:t>Point P of the mechanism moves very nearly along line </a:t>
            </a:r>
            <a:r>
              <a:rPr lang="en-US" sz="1500" dirty="0" smtClean="0">
                <a:latin typeface="Times New Roman"/>
                <a:ea typeface="+mn-lt"/>
                <a:cs typeface="+mn-lt"/>
              </a:rPr>
              <a:t>AD.</a:t>
            </a:r>
            <a:endParaRPr lang="en-US" sz="1500" dirty="0">
              <a:latin typeface="Times New Roman"/>
              <a:ea typeface="+mn-lt"/>
              <a:cs typeface="+mn-lt"/>
            </a:endParaRPr>
          </a:p>
          <a:p>
            <a:pPr marL="0" indent="0">
              <a:lnSpc>
                <a:spcPct val="100000"/>
              </a:lnSpc>
              <a:buNone/>
            </a:pPr>
            <a:endParaRPr lang="en-US" sz="1500" b="1" dirty="0">
              <a:latin typeface="Times New Roman"/>
              <a:cs typeface="Times New Roman"/>
            </a:endParaRPr>
          </a:p>
          <a:p>
            <a:pPr marL="0" indent="0">
              <a:lnSpc>
                <a:spcPct val="100000"/>
              </a:lnSpc>
              <a:buNone/>
            </a:pPr>
            <a:endParaRPr lang="en-US" sz="1500" dirty="0">
              <a:latin typeface="Times New Roman"/>
              <a:cs typeface="Times New Roman"/>
            </a:endParaRPr>
          </a:p>
        </p:txBody>
      </p:sp>
      <p:pic>
        <p:nvPicPr>
          <p:cNvPr id="5" name="Picture 5" descr="Chart, line chart&#10;&#10;Description automatically generated">
            <a:extLst>
              <a:ext uri="{FF2B5EF4-FFF2-40B4-BE49-F238E27FC236}">
                <a16:creationId xmlns:a16="http://schemas.microsoft.com/office/drawing/2014/main" id="{BF524FB4-DF5C-41FE-942F-239E17DFA982}"/>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5699139" y="501417"/>
            <a:ext cx="3251836" cy="1807801"/>
          </a:xfrm>
          <a:prstGeom prst="rect">
            <a:avLst/>
          </a:prstGeom>
        </p:spPr>
      </p:pic>
      <p:pic>
        <p:nvPicPr>
          <p:cNvPr id="4" name="Picture 5" descr="A picture containing scale, device, boat, black&#10;&#10;Description automatically generated">
            <a:extLst>
              <a:ext uri="{FF2B5EF4-FFF2-40B4-BE49-F238E27FC236}">
                <a16:creationId xmlns:a16="http://schemas.microsoft.com/office/drawing/2014/main" id="{8D086313-17AB-43DB-9216-3882E6F9459A}"/>
              </a:ext>
            </a:extLst>
          </p:cNvPr>
          <p:cNvPicPr>
            <a:picLocks noChangeAspect="1"/>
          </p:cNvPicPr>
          <p:nvPr/>
        </p:nvPicPr>
        <p:blipFill>
          <a:blip r:embed="rId5"/>
          <a:stretch>
            <a:fillRect/>
          </a:stretch>
        </p:blipFill>
        <p:spPr>
          <a:xfrm>
            <a:off x="6065044" y="2407360"/>
            <a:ext cx="2743200" cy="2700504"/>
          </a:xfrm>
          <a:prstGeom prst="rect">
            <a:avLst/>
          </a:prstGeom>
        </p:spPr>
      </p:pic>
    </p:spTree>
    <p:extLst>
      <p:ext uri="{BB962C8B-B14F-4D97-AF65-F5344CB8AC3E}">
        <p14:creationId xmlns:p14="http://schemas.microsoft.com/office/powerpoint/2010/main" val="123463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D6FBB9D-1CAA-4D05-AB33-BABDFE17B8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1514104"/>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04727B71-B4B6-4823-80A1-68C40B475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150876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24">
            <a:extLst>
              <a:ext uri="{FF2B5EF4-FFF2-40B4-BE49-F238E27FC236}">
                <a16:creationId xmlns:a16="http://schemas.microsoft.com/office/drawing/2014/main" id="{79A6DB05-9FB5-4B07-8675-74C23D4FD8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590514"/>
            <a:ext cx="96012"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26">
            <a:extLst>
              <a:ext uri="{FF2B5EF4-FFF2-40B4-BE49-F238E27FC236}">
                <a16:creationId xmlns:a16="http://schemas.microsoft.com/office/drawing/2014/main" id="{79477870-C64A-4E35-8F2F-05B7114F3C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1A0DD-9BB6-4A5D-B588-AD33340E3E1D}"/>
              </a:ext>
            </a:extLst>
          </p:cNvPr>
          <p:cNvSpPr>
            <a:spLocks noGrp="1"/>
          </p:cNvSpPr>
          <p:nvPr>
            <p:ph type="title" idx="4294967295"/>
          </p:nvPr>
        </p:nvSpPr>
        <p:spPr>
          <a:xfrm>
            <a:off x="459486" y="809244"/>
            <a:ext cx="5294508" cy="1152144"/>
          </a:xfrm>
        </p:spPr>
        <p:txBody>
          <a:bodyPr vert="horz" lIns="91440" tIns="45720" rIns="91440" bIns="45720" rtlCol="0" anchor="b">
            <a:normAutofit/>
          </a:bodyPr>
          <a:lstStyle/>
          <a:p>
            <a:pPr defTabSz="914400"/>
            <a:r>
              <a:rPr lang="en-US" sz="2400" b="1">
                <a:latin typeface="Times New Roman"/>
                <a:cs typeface="Times New Roman"/>
              </a:rPr>
              <a:t>Designing Optimum Straight-Line Fourbar Linkages</a:t>
            </a:r>
          </a:p>
        </p:txBody>
      </p:sp>
      <p:sp>
        <p:nvSpPr>
          <p:cNvPr id="22" name="Rectangle 28">
            <a:extLst>
              <a:ext uri="{FF2B5EF4-FFF2-40B4-BE49-F238E27FC236}">
                <a16:creationId xmlns:a16="http://schemas.microsoft.com/office/drawing/2014/main" id="{8AEA628B-C8FF-4D0B-B111-F101F580B1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9902" y="272542"/>
            <a:ext cx="54864"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30">
            <a:extLst>
              <a:ext uri="{FF2B5EF4-FFF2-40B4-BE49-F238E27FC236}">
                <a16:creationId xmlns:a16="http://schemas.microsoft.com/office/drawing/2014/main" id="{42663BD0-064C-40FC-A331-F49FCA9536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879" y="2201655"/>
            <a:ext cx="4663440" cy="13716"/>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56A53E-6EAC-4C6C-8B9C-69D46271903B}"/>
              </a:ext>
            </a:extLst>
          </p:cNvPr>
          <p:cNvSpPr>
            <a:spLocks noGrp="1"/>
          </p:cNvSpPr>
          <p:nvPr>
            <p:ph idx="4294967295"/>
          </p:nvPr>
        </p:nvSpPr>
        <p:spPr>
          <a:xfrm>
            <a:off x="118761" y="2288084"/>
            <a:ext cx="5794571" cy="2679906"/>
          </a:xfrm>
        </p:spPr>
        <p:txBody>
          <a:bodyPr vert="horz" lIns="91440" tIns="45720" rIns="91440" bIns="45720" rtlCol="0" anchor="t">
            <a:normAutofit fontScale="92500" lnSpcReduction="10000"/>
          </a:bodyPr>
          <a:lstStyle/>
          <a:p>
            <a:pPr indent="-228600" defTabSz="914400">
              <a:lnSpc>
                <a:spcPct val="100000"/>
              </a:lnSpc>
            </a:pPr>
            <a:r>
              <a:rPr lang="en-US" sz="1400">
                <a:latin typeface="Times New Roman"/>
                <a:cs typeface="Aharoni"/>
              </a:rPr>
              <a:t>Given the fact that an exact straight line can be generated with six or more links using only revolute joints, why use a fourbar approximate straight-line linkage at all?</a:t>
            </a:r>
          </a:p>
          <a:p>
            <a:pPr indent="-228600" defTabSz="914400">
              <a:lnSpc>
                <a:spcPct val="100000"/>
              </a:lnSpc>
            </a:pPr>
            <a:r>
              <a:rPr lang="en-US" sz="1400">
                <a:latin typeface="Times New Roman"/>
                <a:cs typeface="Times New Roman"/>
              </a:rPr>
              <a:t> One reason is the desire for simplicity in machine design. The pin-jointed fourbar is the simplest possible one-DOF mechanism. </a:t>
            </a:r>
          </a:p>
          <a:p>
            <a:pPr indent="-228600" defTabSz="914400">
              <a:lnSpc>
                <a:spcPct val="100000"/>
              </a:lnSpc>
            </a:pPr>
            <a:r>
              <a:rPr lang="en-US" sz="1400">
                <a:latin typeface="Times New Roman"/>
                <a:cs typeface="Times New Roman"/>
              </a:rPr>
              <a:t>Another reason is that a very good approximation to a true straight line can be obtained with just four links, and this is often "good enough" for the needs of the machine being designed. </a:t>
            </a:r>
          </a:p>
          <a:p>
            <a:pPr indent="-228600" defTabSz="914400">
              <a:lnSpc>
                <a:spcPct val="100000"/>
              </a:lnSpc>
            </a:pPr>
            <a:r>
              <a:rPr lang="en-US" sz="1400">
                <a:latin typeface="Times New Roman"/>
                <a:cs typeface="Times New Roman"/>
              </a:rPr>
              <a:t>Manufacturing tolerances will, after all, cause any mechanism's performance to be less than ideal. As the number of links and joints increases, the probability that an exact-straight-line mechanism will deliver its theoretical performance in practice is obviously reduced</a:t>
            </a:r>
          </a:p>
        </p:txBody>
      </p:sp>
      <p:pic>
        <p:nvPicPr>
          <p:cNvPr id="17" name="Picture 16" descr="White puzzle with one red piece">
            <a:extLst>
              <a:ext uri="{FF2B5EF4-FFF2-40B4-BE49-F238E27FC236}">
                <a16:creationId xmlns:a16="http://schemas.microsoft.com/office/drawing/2014/main" id="{72E5F2E1-12F3-4D0B-ACDA-3795C33CE34B}"/>
              </a:ext>
            </a:extLst>
          </p:cNvPr>
          <p:cNvPicPr>
            <a:picLocks noChangeAspect="1"/>
          </p:cNvPicPr>
          <p:nvPr/>
        </p:nvPicPr>
        <p:blipFill rotWithShape="1">
          <a:blip r:embed="rId2"/>
          <a:srcRect l="32333" r="30693" b="4"/>
          <a:stretch/>
        </p:blipFill>
        <p:spPr>
          <a:xfrm>
            <a:off x="6127335" y="10"/>
            <a:ext cx="3016664" cy="5143490"/>
          </a:xfrm>
          <a:prstGeom prst="rect">
            <a:avLst/>
          </a:prstGeom>
        </p:spPr>
      </p:pic>
    </p:spTree>
    <p:extLst>
      <p:ext uri="{BB962C8B-B14F-4D97-AF65-F5344CB8AC3E}">
        <p14:creationId xmlns:p14="http://schemas.microsoft.com/office/powerpoint/2010/main" val="3675948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47276-C012-48D3-B730-7529E861FA43}"/>
              </a:ext>
            </a:extLst>
          </p:cNvPr>
          <p:cNvSpPr>
            <a:spLocks noGrp="1"/>
          </p:cNvSpPr>
          <p:nvPr>
            <p:ph type="title"/>
          </p:nvPr>
        </p:nvSpPr>
        <p:spPr>
          <a:xfrm>
            <a:off x="630936" y="377349"/>
            <a:ext cx="7882128" cy="1481169"/>
          </a:xfrm>
        </p:spPr>
        <p:txBody>
          <a:bodyPr anchor="b">
            <a:normAutofit/>
          </a:bodyPr>
          <a:lstStyle/>
          <a:p>
            <a:r>
              <a:rPr lang="en-US" sz="3600" b="1">
                <a:latin typeface="Times New Roman"/>
                <a:ea typeface="+mj-lt"/>
                <a:cs typeface="+mj-lt"/>
              </a:rPr>
              <a:t>STRAIGHT LINE MECHANISMS</a:t>
            </a:r>
            <a:endParaRPr lang="en-US" sz="3600" b="1">
              <a:latin typeface="Times New Roman"/>
              <a:cs typeface="Times New Roman"/>
            </a:endParaRPr>
          </a:p>
        </p:txBody>
      </p:sp>
      <p:sp>
        <p:nvSpPr>
          <p:cNvPr id="10" name="Rectangle 9">
            <a:extLst>
              <a:ext uri="{FF2B5EF4-FFF2-40B4-BE49-F238E27FC236}">
                <a16:creationId xmlns:a16="http://schemas.microsoft.com/office/drawing/2014/main" id="{F7117410-A2A4-4085-9ADC-46744551DB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435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170557"/>
            <a:ext cx="7879842" cy="13716"/>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5CB2D7-84D8-40B7-9FB2-857864C9CCAC}"/>
              </a:ext>
            </a:extLst>
          </p:cNvPr>
          <p:cNvSpPr>
            <a:spLocks noGrp="1"/>
          </p:cNvSpPr>
          <p:nvPr>
            <p:ph idx="1"/>
          </p:nvPr>
        </p:nvSpPr>
        <p:spPr>
          <a:xfrm>
            <a:off x="630936" y="2388482"/>
            <a:ext cx="7882128" cy="2036826"/>
          </a:xfrm>
        </p:spPr>
        <p:txBody>
          <a:bodyPr vert="horz" lIns="91440" tIns="45720" rIns="91440" bIns="45720" rtlCol="0" anchor="t">
            <a:noAutofit/>
          </a:bodyPr>
          <a:lstStyle/>
          <a:p>
            <a:pPr>
              <a:lnSpc>
                <a:spcPct val="100000"/>
              </a:lnSpc>
            </a:pPr>
            <a:r>
              <a:rPr lang="en-US" sz="1500">
                <a:latin typeface="Times New Roman"/>
                <a:ea typeface="+mn-lt"/>
                <a:cs typeface="+mn-lt"/>
              </a:rPr>
              <a:t>One of the most common forms of the constraint mechanisms is that it permits only relative motion of an oscillatory nature along a straight line. The mechanisms used for this purpose are called straight line mechanisms.</a:t>
            </a:r>
            <a:endParaRPr lang="en-US" sz="1500">
              <a:latin typeface="Times New Roman"/>
              <a:cs typeface="Times New Roman"/>
            </a:endParaRPr>
          </a:p>
          <a:p>
            <a:pPr>
              <a:lnSpc>
                <a:spcPct val="100000"/>
              </a:lnSpc>
            </a:pPr>
            <a:r>
              <a:rPr lang="en-US" sz="1500">
                <a:latin typeface="Times New Roman"/>
                <a:ea typeface="+mn-lt"/>
                <a:cs typeface="+mn-lt"/>
              </a:rPr>
              <a:t>These mechanisms are of the following two types:</a:t>
            </a:r>
            <a:endParaRPr lang="en-US" sz="1500">
              <a:latin typeface="Times New Roman"/>
              <a:cs typeface="Times New Roman"/>
            </a:endParaRPr>
          </a:p>
          <a:p>
            <a:pPr marL="342900" lvl="1" indent="0">
              <a:lnSpc>
                <a:spcPct val="100000"/>
              </a:lnSpc>
              <a:buNone/>
            </a:pPr>
            <a:r>
              <a:rPr lang="en-US" sz="1500">
                <a:latin typeface="Times New Roman"/>
                <a:ea typeface="+mn-lt"/>
                <a:cs typeface="+mn-lt"/>
              </a:rPr>
              <a:t>1. in which only turning pairs are used, and</a:t>
            </a:r>
            <a:endParaRPr lang="en-US" sz="1500">
              <a:latin typeface="Times New Roman"/>
              <a:cs typeface="Times New Roman"/>
            </a:endParaRPr>
          </a:p>
          <a:p>
            <a:pPr marL="342900" lvl="1" indent="0">
              <a:lnSpc>
                <a:spcPct val="100000"/>
              </a:lnSpc>
              <a:buNone/>
            </a:pPr>
            <a:r>
              <a:rPr lang="en-US" sz="1500">
                <a:latin typeface="Times New Roman"/>
                <a:ea typeface="+mn-lt"/>
                <a:cs typeface="+mn-lt"/>
              </a:rPr>
              <a:t>2. in which one sliding pair is used.</a:t>
            </a:r>
            <a:endParaRPr lang="en-US" sz="1500">
              <a:latin typeface="Times New Roman"/>
              <a:cs typeface="Times New Roman"/>
            </a:endParaRPr>
          </a:p>
          <a:p>
            <a:pPr>
              <a:lnSpc>
                <a:spcPct val="100000"/>
              </a:lnSpc>
            </a:pPr>
            <a:r>
              <a:rPr lang="en-US" sz="1500">
                <a:latin typeface="Times New Roman"/>
                <a:ea typeface="+mn-lt"/>
                <a:cs typeface="+mn-lt"/>
              </a:rPr>
              <a:t>These two types of mechanisms may produce exact straight-line motion or approximate straight-line motion</a:t>
            </a:r>
            <a:endParaRPr lang="en-US" sz="1500">
              <a:latin typeface="Times New Roman"/>
              <a:cs typeface="Times New Roman"/>
            </a:endParaRPr>
          </a:p>
        </p:txBody>
      </p:sp>
      <p:pic>
        <p:nvPicPr>
          <p:cNvPr id="4" name="Picture 4" descr="Chart, line chart&#10;&#10;Description automatically generated">
            <a:extLst>
              <a:ext uri="{FF2B5EF4-FFF2-40B4-BE49-F238E27FC236}">
                <a16:creationId xmlns:a16="http://schemas.microsoft.com/office/drawing/2014/main" id="{F88D67AF-0C0E-42DC-B3A5-FB7795E1C845}"/>
              </a:ext>
            </a:extLst>
          </p:cNvPr>
          <p:cNvPicPr>
            <a:picLocks noChangeAspect="1"/>
          </p:cNvPicPr>
          <p:nvPr/>
        </p:nvPicPr>
        <p:blipFill>
          <a:blip r:embed="rId2">
            <a:extLst>
              <a:ext uri="{837473B0-CC2E-450A-ABE3-18F120FF3D39}">
                <a1611:picAttrSrcUrl xmlns="" xmlns:a1611="http://schemas.microsoft.com/office/drawing/2016/11/main" r:id="rId3"/>
              </a:ext>
            </a:extLst>
          </a:blip>
          <a:stretch>
            <a:fillRect/>
          </a:stretch>
        </p:blipFill>
        <p:spPr>
          <a:xfrm>
            <a:off x="7221140" y="2920603"/>
            <a:ext cx="1341835" cy="956072"/>
          </a:xfrm>
          <a:prstGeom prst="rect">
            <a:avLst/>
          </a:prstGeom>
        </p:spPr>
      </p:pic>
    </p:spTree>
    <p:extLst>
      <p:ext uri="{BB962C8B-B14F-4D97-AF65-F5344CB8AC3E}">
        <p14:creationId xmlns:p14="http://schemas.microsoft.com/office/powerpoint/2010/main" val="40589340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F9A53-5739-43E1-A79A-4DE6E5E4BB1D}"/>
              </a:ext>
            </a:extLst>
          </p:cNvPr>
          <p:cNvSpPr>
            <a:spLocks noGrp="1"/>
          </p:cNvSpPr>
          <p:nvPr>
            <p:ph type="title"/>
          </p:nvPr>
        </p:nvSpPr>
        <p:spPr>
          <a:xfrm>
            <a:off x="3810162" y="807244"/>
            <a:ext cx="4704588" cy="1151288"/>
          </a:xfrm>
        </p:spPr>
        <p:txBody>
          <a:bodyPr anchor="b">
            <a:noAutofit/>
          </a:bodyPr>
          <a:lstStyle/>
          <a:p>
            <a:r>
              <a:rPr lang="en-US" sz="2800" b="1">
                <a:latin typeface="Times New Roman"/>
                <a:ea typeface="+mj-lt"/>
                <a:cs typeface="+mj-lt"/>
              </a:rPr>
              <a:t>Condition for Exact Straight Line Motion Mechanisms</a:t>
            </a:r>
            <a:endParaRPr lang="en-US" sz="2800" b="1">
              <a:latin typeface="Times New Roman"/>
              <a:cs typeface="Times New Roman"/>
            </a:endParaRPr>
          </a:p>
        </p:txBody>
      </p:sp>
      <p:pic>
        <p:nvPicPr>
          <p:cNvPr id="5" name="Picture 4" descr="Many question marks on black background">
            <a:extLst>
              <a:ext uri="{FF2B5EF4-FFF2-40B4-BE49-F238E27FC236}">
                <a16:creationId xmlns:a16="http://schemas.microsoft.com/office/drawing/2014/main" id="{2D20FFEE-2F73-4A03-A8AB-2F84F2CABC13}"/>
              </a:ext>
            </a:extLst>
          </p:cNvPr>
          <p:cNvPicPr>
            <a:picLocks noChangeAspect="1"/>
          </p:cNvPicPr>
          <p:nvPr/>
        </p:nvPicPr>
        <p:blipFill rotWithShape="1">
          <a:blip r:embed="rId2"/>
          <a:srcRect l="59673" r="329" b="7"/>
          <a:stretch/>
        </p:blipFill>
        <p:spPr>
          <a:xfrm>
            <a:off x="15" y="7"/>
            <a:ext cx="3378979" cy="5143493"/>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8470" y="272542"/>
            <a:ext cx="54864"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4450" y="2201656"/>
            <a:ext cx="4663440" cy="13716"/>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35" name="TextBox 34">
            <a:extLst>
              <a:ext uri="{FF2B5EF4-FFF2-40B4-BE49-F238E27FC236}">
                <a16:creationId xmlns:a16="http://schemas.microsoft.com/office/drawing/2014/main" id="{0DEFC5DB-1009-4981-9556-063ADDA3DC96}"/>
              </a:ext>
            </a:extLst>
          </p:cNvPr>
          <p:cNvSpPr txBox="1"/>
          <p:nvPr/>
        </p:nvSpPr>
        <p:spPr>
          <a:xfrm>
            <a:off x="3629025" y="2307433"/>
            <a:ext cx="5514975" cy="26314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500">
              <a:latin typeface="Times New Roman"/>
            </a:endParaRPr>
          </a:p>
          <a:p>
            <a:r>
              <a:rPr lang="en-US" sz="1500">
                <a:latin typeface="Times New Roman"/>
              </a:rPr>
              <a:t>The principle adopted for a mathematically correct or</a:t>
            </a:r>
          </a:p>
          <a:p>
            <a:r>
              <a:rPr lang="en-US" sz="1500">
                <a:latin typeface="Times New Roman"/>
              </a:rPr>
              <a:t>exact straight line motion is described in Fig.</a:t>
            </a:r>
          </a:p>
          <a:p>
            <a:endParaRPr lang="en-US" sz="1500">
              <a:latin typeface="Times New Roman"/>
            </a:endParaRPr>
          </a:p>
          <a:p>
            <a:pPr marL="285750" indent="-285750">
              <a:buChar char="•"/>
            </a:pPr>
            <a:r>
              <a:rPr lang="en-US" sz="1500">
                <a:latin typeface="Times New Roman"/>
              </a:rPr>
              <a:t>Let O be a point on the circumference of a circle of diameter OP. Let OA be any chord and B is a point on OA produced, such that</a:t>
            </a:r>
          </a:p>
          <a:p>
            <a:endParaRPr lang="en-US" sz="1500">
              <a:latin typeface="Times New Roman"/>
            </a:endParaRPr>
          </a:p>
          <a:p>
            <a:r>
              <a:rPr lang="en-US" sz="1500">
                <a:latin typeface="Times New Roman"/>
              </a:rPr>
              <a:t>OA x 0B = constant</a:t>
            </a:r>
          </a:p>
          <a:p>
            <a:r>
              <a:rPr lang="en-US" sz="1500">
                <a:latin typeface="Times New Roman"/>
              </a:rPr>
              <a:t>Then the locus of a point B will be a straight line</a:t>
            </a:r>
          </a:p>
          <a:p>
            <a:r>
              <a:rPr lang="en-US" sz="1500">
                <a:latin typeface="Times New Roman"/>
              </a:rPr>
              <a:t>perpendicular to the diameter OP.</a:t>
            </a:r>
          </a:p>
          <a:p>
            <a:endParaRPr lang="en-US" sz="1500">
              <a:latin typeface="Times New Roman"/>
            </a:endParaRPr>
          </a:p>
        </p:txBody>
      </p:sp>
      <p:pic>
        <p:nvPicPr>
          <p:cNvPr id="36" name="Picture 36" descr="Diagram&#10;&#10;Description automatically generated">
            <a:extLst>
              <a:ext uri="{FF2B5EF4-FFF2-40B4-BE49-F238E27FC236}">
                <a16:creationId xmlns:a16="http://schemas.microsoft.com/office/drawing/2014/main" id="{D19C3D72-5507-4E48-B898-64A20BE80325}"/>
              </a:ext>
            </a:extLst>
          </p:cNvPr>
          <p:cNvPicPr>
            <a:picLocks noChangeAspect="1"/>
          </p:cNvPicPr>
          <p:nvPr/>
        </p:nvPicPr>
        <p:blipFill>
          <a:blip r:embed="rId3"/>
          <a:stretch>
            <a:fillRect/>
          </a:stretch>
        </p:blipFill>
        <p:spPr>
          <a:xfrm>
            <a:off x="7565781" y="3737973"/>
            <a:ext cx="1281479" cy="1114323"/>
          </a:xfrm>
          <a:prstGeom prst="rect">
            <a:avLst/>
          </a:prstGeom>
        </p:spPr>
      </p:pic>
    </p:spTree>
    <p:extLst>
      <p:ext uri="{BB962C8B-B14F-4D97-AF65-F5344CB8AC3E}">
        <p14:creationId xmlns:p14="http://schemas.microsoft.com/office/powerpoint/2010/main" val="2734439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1165</Words>
  <Application>Microsoft Office PowerPoint</Application>
  <PresentationFormat>On-screen Show (16:9)</PresentationFormat>
  <Paragraphs>102</Paragraphs>
  <Slides>16</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Calibri</vt:lpstr>
      <vt:lpstr>Aharoni</vt:lpstr>
      <vt:lpstr>Palanquin Dark</vt:lpstr>
      <vt:lpstr>Poppins</vt:lpstr>
      <vt:lpstr>Times New Roman</vt:lpstr>
      <vt:lpstr>Avenir Next LT Pro</vt:lpstr>
      <vt:lpstr>Poppins Black</vt:lpstr>
      <vt:lpstr>Amasis MT Pro Medium</vt:lpstr>
      <vt:lpstr>Arial</vt:lpstr>
      <vt:lpstr>Robotic Workshop by Slidesgo</vt:lpstr>
      <vt:lpstr>AccentBoxVTI</vt:lpstr>
      <vt:lpstr>19PHY113- </vt:lpstr>
      <vt:lpstr>TEAM MEMBERS - 05</vt:lpstr>
      <vt:lpstr>Table of Contents</vt:lpstr>
      <vt:lpstr>INTRODUCTION</vt:lpstr>
      <vt:lpstr>OBJECTIVE OF THE WORK:</vt:lpstr>
      <vt:lpstr>Robert's mechanism Synthesis</vt:lpstr>
      <vt:lpstr>Designing Optimum Straight-Line Fourbar Linkages</vt:lpstr>
      <vt:lpstr>STRAIGHT LINE MECHANISMS</vt:lpstr>
      <vt:lpstr>Condition for Exact Straight Line Motion Mechanisms</vt:lpstr>
      <vt:lpstr>ROBERT’S LINKAGE:</vt:lpstr>
      <vt:lpstr>SMALLEST ANGLE:  </vt:lpstr>
      <vt:lpstr>LARGEST ANGLE: </vt:lpstr>
      <vt:lpstr>POSITION OF MOVING POINT:</vt:lpstr>
      <vt:lpstr>ROBERT’S MECHANISM IN GEOGEBRA:</vt:lpstr>
      <vt:lpstr>APPLICATIONS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19PHY113- Computational Engineering Mechanics 2</dc:title>
  <cp:lastModifiedBy>Jayanth Mohan</cp:lastModifiedBy>
  <cp:revision>20</cp:revision>
  <dcterms:modified xsi:type="dcterms:W3CDTF">2021-08-20T06:42:42Z</dcterms:modified>
</cp:coreProperties>
</file>